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  <p:sldMasterId id="2147483656" r:id="rId5"/>
  </p:sldMasterIdLst>
  <p:notesMasterIdLst>
    <p:notesMasterId r:id="rId15"/>
  </p:notesMasterIdLst>
  <p:handoutMasterIdLst>
    <p:handoutMasterId r:id="rId16"/>
  </p:handoutMasterIdLst>
  <p:sldIdLst>
    <p:sldId id="362" r:id="rId6"/>
    <p:sldId id="10637" r:id="rId7"/>
    <p:sldId id="10638" r:id="rId8"/>
    <p:sldId id="10626" r:id="rId9"/>
    <p:sldId id="10642" r:id="rId10"/>
    <p:sldId id="10639" r:id="rId11"/>
    <p:sldId id="10644" r:id="rId12"/>
    <p:sldId id="10645" r:id="rId13"/>
    <p:sldId id="10622" r:id="rId14"/>
  </p:sldIdLst>
  <p:sldSz cx="12192000" cy="6858000"/>
  <p:notesSz cx="6858000" cy="9144000"/>
  <p:custDataLst>
    <p:tags r:id="rId17"/>
  </p:custDataLst>
  <p:defaultTextStyle>
    <a:defPPr>
      <a:defRPr lang="en-US"/>
    </a:defPPr>
    <a:lvl1pPr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11175" indent="-191135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3462" indent="-383382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535748" indent="-575628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048034" indent="-767874" algn="l" defTabSz="511175" rtl="0" fontAlgn="base">
      <a:spcBef>
        <a:spcPct val="5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192024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224028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2560320" algn="l" defTabSz="320040" rtl="0" eaLnBrk="1" latinLnBrk="0" hangingPunct="1">
      <a:defRPr sz="2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9" orient="horz" pos="524" userDrawn="1">
          <p15:clr>
            <a:srgbClr val="A4A3A4"/>
          </p15:clr>
        </p15:guide>
        <p15:guide id="10" pos="7296" userDrawn="1">
          <p15:clr>
            <a:srgbClr val="A4A3A4"/>
          </p15:clr>
        </p15:guide>
        <p15:guide id="11" pos="381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pos="3771" userDrawn="1">
          <p15:clr>
            <a:srgbClr val="A4A3A4"/>
          </p15:clr>
        </p15:guide>
        <p15:guide id="14" pos="3909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2592" userDrawn="1">
          <p15:clr>
            <a:srgbClr val="A4A3A4"/>
          </p15:clr>
        </p15:guide>
        <p15:guide id="18" pos="5077" userDrawn="1">
          <p15:clr>
            <a:srgbClr val="A4A3A4"/>
          </p15:clr>
        </p15:guide>
        <p15:guide id="19" pos="2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 Butler Bradford" initials="LB" lastIdx="1" clrIdx="0">
    <p:extLst>
      <p:ext uri="{19B8F6BF-5375-455C-9EA6-DF929625EA0E}">
        <p15:presenceInfo xmlns:p15="http://schemas.microsoft.com/office/powerpoint/2012/main" userId="Lynn Butler Bradfo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6"/>
    <a:srgbClr val="008578"/>
    <a:srgbClr val="00B5E2"/>
    <a:srgbClr val="6CC24A"/>
    <a:srgbClr val="FE5000"/>
    <a:srgbClr val="EB6FBD"/>
    <a:srgbClr val="C8102E"/>
    <a:srgbClr val="1E22AA"/>
    <a:srgbClr val="C800A1"/>
    <a:srgbClr val="00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284" dt="2021-05-15T22:47:51.496"/>
    <p1510:client id="{3A5E73AD-E8C7-4AE6-AFA3-67A3143B4CF8}" v="2935" dt="2021-05-15T18:36:02.425"/>
    <p1510:client id="{5AFE0CC6-1D9E-4E71-4440-BD9C1F039FF2}" v="124" dt="2021-05-16T14:58:46.897"/>
    <p1510:client id="{5EDBADFB-B0D0-491B-B907-FC4F2C716A28}" v="16" dt="2021-05-16T15:15:36.009"/>
    <p1510:client id="{644EB05C-C864-4AF8-99FA-6B1D9BF030B6}" v="15" dt="2021-05-15T22:27:53.497"/>
    <p1510:client id="{6C048120-7E40-C96C-EF49-0D6A32DCCF66}" v="1317" dt="2021-05-16T01:37:04.407"/>
    <p1510:client id="{88C0E9D9-E107-4B41-BC12-94149C3EBE83}" v="316" dt="2021-05-16T01:37:41.556"/>
    <p1510:client id="{890647C9-0701-4769-A547-527407B0A820}" v="2137" dt="2021-05-15T22:04:10.013"/>
    <p1510:client id="{E54DC5A3-52B4-42D6-B45E-37C145A75C49}" v="261" dt="2021-05-16T01:03:49.649"/>
    <p1510:client id="{E7C7ED76-FB29-4491-BBD3-1791F19CB49E}" v="1192" dt="2021-05-15T22:47:16.39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240"/>
        <p:guide orient="horz" pos="1080"/>
        <p:guide orient="horz" pos="1680"/>
        <p:guide orient="horz" pos="524"/>
        <p:guide pos="7296"/>
        <p:guide pos="381"/>
        <p:guide pos="3840"/>
        <p:guide pos="3771"/>
        <p:guide pos="3909"/>
        <p:guide pos="4944"/>
        <p:guide pos="2592"/>
        <p:guide pos="5077"/>
        <p:guide pos="27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rdo Solis" userId="S::gerardo.solis_nearshoretechnology.com#ext#@devupconforg2.onmicrosoft.com::048485b6-80ad-441e-b5b7-72b907e4f4ac" providerId="AD" clId="Web-{5EDBADFB-B0D0-491B-B907-FC4F2C716A28}"/>
    <pc:docChg chg="delSld modSld sldOrd">
      <pc:chgData name="Gerardo Solis" userId="S::gerardo.solis_nearshoretechnology.com#ext#@devupconforg2.onmicrosoft.com::048485b6-80ad-441e-b5b7-72b907e4f4ac" providerId="AD" clId="Web-{5EDBADFB-B0D0-491B-B907-FC4F2C716A28}" dt="2021-05-16T15:15:32.712" v="7" actId="20577"/>
      <pc:docMkLst>
        <pc:docMk/>
      </pc:docMkLst>
      <pc:sldChg chg="modSp">
        <pc:chgData name="Gerardo Solis" userId="S::gerardo.solis_nearshoretechnology.com#ext#@devupconforg2.onmicrosoft.com::048485b6-80ad-441e-b5b7-72b907e4f4ac" providerId="AD" clId="Web-{5EDBADFB-B0D0-491B-B907-FC4F2C716A28}" dt="2021-05-16T15:14:21.911" v="2" actId="20577"/>
        <pc:sldMkLst>
          <pc:docMk/>
          <pc:sldMk cId="2648020247" sldId="10622"/>
        </pc:sldMkLst>
        <pc:spChg chg="mod">
          <ac:chgData name="Gerardo Solis" userId="S::gerardo.solis_nearshoretechnology.com#ext#@devupconforg2.onmicrosoft.com::048485b6-80ad-441e-b5b7-72b907e4f4ac" providerId="AD" clId="Web-{5EDBADFB-B0D0-491B-B907-FC4F2C716A28}" dt="2021-05-16T15:14:21.911" v="2" actId="20577"/>
          <ac:spMkLst>
            <pc:docMk/>
            <pc:sldMk cId="2648020247" sldId="10622"/>
            <ac:spMk id="6" creationId="{7850E9AC-98C1-436A-88C6-E1294A125565}"/>
          </ac:spMkLst>
        </pc:spChg>
      </pc:sldChg>
      <pc:sldChg chg="del">
        <pc:chgData name="Gerardo Solis" userId="S::gerardo.solis_nearshoretechnology.com#ext#@devupconforg2.onmicrosoft.com::048485b6-80ad-441e-b5b7-72b907e4f4ac" providerId="AD" clId="Web-{5EDBADFB-B0D0-491B-B907-FC4F2C716A28}" dt="2021-05-16T15:14:07.082" v="0"/>
        <pc:sldMkLst>
          <pc:docMk/>
          <pc:sldMk cId="2106480414" sldId="10632"/>
        </pc:sldMkLst>
      </pc:sldChg>
      <pc:sldChg chg="addSp ord">
        <pc:chgData name="Gerardo Solis" userId="S::gerardo.solis_nearshoretechnology.com#ext#@devupconforg2.onmicrosoft.com::048485b6-80ad-441e-b5b7-72b907e4f4ac" providerId="AD" clId="Web-{5EDBADFB-B0D0-491B-B907-FC4F2C716A28}" dt="2021-05-16T15:14:49.256" v="3"/>
        <pc:sldMkLst>
          <pc:docMk/>
          <pc:sldMk cId="2926955249" sldId="10642"/>
        </pc:sldMkLst>
        <pc:spChg chg="add">
          <ac:chgData name="Gerardo Solis" userId="S::gerardo.solis_nearshoretechnology.com#ext#@devupconforg2.onmicrosoft.com::048485b6-80ad-441e-b5b7-72b907e4f4ac" providerId="AD" clId="Web-{5EDBADFB-B0D0-491B-B907-FC4F2C716A28}" dt="2021-05-16T15:14:49.256" v="3"/>
          <ac:spMkLst>
            <pc:docMk/>
            <pc:sldMk cId="2926955249" sldId="10642"/>
            <ac:spMk id="4" creationId="{E9264EDC-6CBD-4FD0-8DC9-E2C155B830DF}"/>
          </ac:spMkLst>
        </pc:spChg>
      </pc:sldChg>
      <pc:sldChg chg="addSp modSp">
        <pc:chgData name="Gerardo Solis" userId="S::gerardo.solis_nearshoretechnology.com#ext#@devupconforg2.onmicrosoft.com::048485b6-80ad-441e-b5b7-72b907e4f4ac" providerId="AD" clId="Web-{5EDBADFB-B0D0-491B-B907-FC4F2C716A28}" dt="2021-05-16T15:15:32.712" v="7" actId="20577"/>
        <pc:sldMkLst>
          <pc:docMk/>
          <pc:sldMk cId="3180113434" sldId="10644"/>
        </pc:sldMkLst>
        <pc:spChg chg="add mod">
          <ac:chgData name="Gerardo Solis" userId="S::gerardo.solis_nearshoretechnology.com#ext#@devupconforg2.onmicrosoft.com::048485b6-80ad-441e-b5b7-72b907e4f4ac" providerId="AD" clId="Web-{5EDBADFB-B0D0-491B-B907-FC4F2C716A28}" dt="2021-05-16T15:15:32.712" v="7" actId="20577"/>
          <ac:spMkLst>
            <pc:docMk/>
            <pc:sldMk cId="3180113434" sldId="10644"/>
            <ac:spMk id="16" creationId="{5F837097-E7F4-4A4A-9324-4C9B103D9075}"/>
          </ac:spMkLst>
        </pc:spChg>
        <pc:spChg chg="mod">
          <ac:chgData name="Gerardo Solis" userId="S::gerardo.solis_nearshoretechnology.com#ext#@devupconforg2.onmicrosoft.com::048485b6-80ad-441e-b5b7-72b907e4f4ac" providerId="AD" clId="Web-{5EDBADFB-B0D0-491B-B907-FC4F2C716A28}" dt="2021-05-16T15:15:27.087" v="6" actId="20577"/>
          <ac:spMkLst>
            <pc:docMk/>
            <pc:sldMk cId="3180113434" sldId="10644"/>
            <ac:spMk id="28" creationId="{E811BFE4-8E5D-490E-8AFE-CA271C1FF43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DEDF9-3737-441F-BD37-FABC474134E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79FD9A5-A878-4003-827D-EAD7799C330F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Time to access Patient's info</a:t>
          </a:r>
          <a:endParaRPr lang="en-US"/>
        </a:p>
      </dgm:t>
    </dgm:pt>
    <dgm:pt modelId="{5273859D-7D44-4795-A9B0-9CF096986D13}" type="parTrans" cxnId="{CDCDD63E-A343-4044-81A0-9A07949B01B9}">
      <dgm:prSet/>
      <dgm:spPr/>
      <dgm:t>
        <a:bodyPr/>
        <a:lstStyle/>
        <a:p>
          <a:endParaRPr lang="en-US"/>
        </a:p>
      </dgm:t>
    </dgm:pt>
    <dgm:pt modelId="{A9FCC463-E388-4027-BEE9-9F6DDFDE7FB3}" type="sibTrans" cxnId="{CDCDD63E-A343-4044-81A0-9A07949B01B9}">
      <dgm:prSet/>
      <dgm:spPr/>
      <dgm:t>
        <a:bodyPr/>
        <a:lstStyle/>
        <a:p>
          <a:endParaRPr lang="en-US"/>
        </a:p>
      </dgm:t>
    </dgm:pt>
    <dgm:pt modelId="{B1A8BABA-5359-4187-B1BC-874E391DC657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Know vaccination's history </a:t>
          </a:r>
          <a:endParaRPr lang="en-US"/>
        </a:p>
      </dgm:t>
    </dgm:pt>
    <dgm:pt modelId="{F12057D5-F4C7-478E-A8D5-F48D46D22AE1}" type="parTrans" cxnId="{9A221596-6061-4C14-96C8-294C5FB86DBA}">
      <dgm:prSet/>
      <dgm:spPr/>
      <dgm:t>
        <a:bodyPr/>
        <a:lstStyle/>
        <a:p>
          <a:endParaRPr lang="en-US"/>
        </a:p>
      </dgm:t>
    </dgm:pt>
    <dgm:pt modelId="{97D984C5-AEDF-4CF9-BC3A-8FB318CF23F5}" type="sibTrans" cxnId="{9A221596-6061-4C14-96C8-294C5FB86DBA}">
      <dgm:prSet/>
      <dgm:spPr/>
      <dgm:t>
        <a:bodyPr/>
        <a:lstStyle/>
        <a:p>
          <a:endParaRPr lang="en-US"/>
        </a:p>
      </dgm:t>
    </dgm:pt>
    <dgm:pt modelId="{385EE648-0FDE-47BA-B773-0A8A69AAB961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Drug's Allergies?</a:t>
          </a:r>
          <a:endParaRPr lang="en-US"/>
        </a:p>
      </dgm:t>
    </dgm:pt>
    <dgm:pt modelId="{5466E227-1DA3-4B62-8548-DE454A0A4F19}" type="parTrans" cxnId="{5DDA3A39-0DFE-4DB1-8FBA-31BE52CAA258}">
      <dgm:prSet/>
      <dgm:spPr/>
      <dgm:t>
        <a:bodyPr/>
        <a:lstStyle/>
        <a:p>
          <a:endParaRPr lang="en-US"/>
        </a:p>
      </dgm:t>
    </dgm:pt>
    <dgm:pt modelId="{5CDB2C09-D4C7-4205-957F-36499B210807}" type="sibTrans" cxnId="{5DDA3A39-0DFE-4DB1-8FBA-31BE52CAA258}">
      <dgm:prSet/>
      <dgm:spPr/>
      <dgm:t>
        <a:bodyPr/>
        <a:lstStyle/>
        <a:p>
          <a:endParaRPr lang="en-US"/>
        </a:p>
      </dgm:t>
    </dgm:pt>
    <dgm:pt modelId="{F7A031BB-DAEA-4012-AA27-3AE9284BA5B8}" type="pres">
      <dgm:prSet presAssocID="{A1ADEDF9-3737-441F-BD37-FABC474134E2}" presName="linear" presStyleCnt="0">
        <dgm:presLayoutVars>
          <dgm:animLvl val="lvl"/>
          <dgm:resizeHandles val="exact"/>
        </dgm:presLayoutVars>
      </dgm:prSet>
      <dgm:spPr/>
    </dgm:pt>
    <dgm:pt modelId="{1057EAD4-B5F0-4EEB-97D1-C7CEFD731F0D}" type="pres">
      <dgm:prSet presAssocID="{779FD9A5-A878-4003-827D-EAD7799C33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6E0090-3C8D-4F5B-8C51-CE7DF68F91DE}" type="pres">
      <dgm:prSet presAssocID="{A9FCC463-E388-4027-BEE9-9F6DDFDE7FB3}" presName="spacer" presStyleCnt="0"/>
      <dgm:spPr/>
    </dgm:pt>
    <dgm:pt modelId="{D3B71CA7-90BB-4C42-AB58-936EC5ECB022}" type="pres">
      <dgm:prSet presAssocID="{B1A8BABA-5359-4187-B1BC-874E391DC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2F3CA6E-2569-465B-95C0-F84D80C61479}" type="pres">
      <dgm:prSet presAssocID="{97D984C5-AEDF-4CF9-BC3A-8FB318CF23F5}" presName="spacer" presStyleCnt="0"/>
      <dgm:spPr/>
    </dgm:pt>
    <dgm:pt modelId="{6D2B9F06-3FB7-4970-8C21-DC8C96480BDC}" type="pres">
      <dgm:prSet presAssocID="{385EE648-0FDE-47BA-B773-0A8A69AAB9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DDA3A39-0DFE-4DB1-8FBA-31BE52CAA258}" srcId="{A1ADEDF9-3737-441F-BD37-FABC474134E2}" destId="{385EE648-0FDE-47BA-B773-0A8A69AAB961}" srcOrd="2" destOrd="0" parTransId="{5466E227-1DA3-4B62-8548-DE454A0A4F19}" sibTransId="{5CDB2C09-D4C7-4205-957F-36499B210807}"/>
    <dgm:cxn modelId="{CDCDD63E-A343-4044-81A0-9A07949B01B9}" srcId="{A1ADEDF9-3737-441F-BD37-FABC474134E2}" destId="{779FD9A5-A878-4003-827D-EAD7799C330F}" srcOrd="0" destOrd="0" parTransId="{5273859D-7D44-4795-A9B0-9CF096986D13}" sibTransId="{A9FCC463-E388-4027-BEE9-9F6DDFDE7FB3}"/>
    <dgm:cxn modelId="{3B14C253-8E2B-4365-BD18-DB66C7CCCDEF}" type="presOf" srcId="{A1ADEDF9-3737-441F-BD37-FABC474134E2}" destId="{F7A031BB-DAEA-4012-AA27-3AE9284BA5B8}" srcOrd="0" destOrd="0" presId="urn:microsoft.com/office/officeart/2005/8/layout/vList2"/>
    <dgm:cxn modelId="{B2997B7C-665E-48D3-AF20-97C364D269BB}" type="presOf" srcId="{385EE648-0FDE-47BA-B773-0A8A69AAB961}" destId="{6D2B9F06-3FB7-4970-8C21-DC8C96480BDC}" srcOrd="0" destOrd="0" presId="urn:microsoft.com/office/officeart/2005/8/layout/vList2"/>
    <dgm:cxn modelId="{BEE16A82-8694-4888-B8AF-7486C39CF00D}" type="presOf" srcId="{B1A8BABA-5359-4187-B1BC-874E391DC657}" destId="{D3B71CA7-90BB-4C42-AB58-936EC5ECB022}" srcOrd="0" destOrd="0" presId="urn:microsoft.com/office/officeart/2005/8/layout/vList2"/>
    <dgm:cxn modelId="{9A221596-6061-4C14-96C8-294C5FB86DBA}" srcId="{A1ADEDF9-3737-441F-BD37-FABC474134E2}" destId="{B1A8BABA-5359-4187-B1BC-874E391DC657}" srcOrd="1" destOrd="0" parTransId="{F12057D5-F4C7-478E-A8D5-F48D46D22AE1}" sibTransId="{97D984C5-AEDF-4CF9-BC3A-8FB318CF23F5}"/>
    <dgm:cxn modelId="{7B2DFEE1-6618-418D-9C3B-4DFEF0912525}" type="presOf" srcId="{779FD9A5-A878-4003-827D-EAD7799C330F}" destId="{1057EAD4-B5F0-4EEB-97D1-C7CEFD731F0D}" srcOrd="0" destOrd="0" presId="urn:microsoft.com/office/officeart/2005/8/layout/vList2"/>
    <dgm:cxn modelId="{395D3BCE-D98F-4D1E-92E5-9241EAF34959}" type="presParOf" srcId="{F7A031BB-DAEA-4012-AA27-3AE9284BA5B8}" destId="{1057EAD4-B5F0-4EEB-97D1-C7CEFD731F0D}" srcOrd="0" destOrd="0" presId="urn:microsoft.com/office/officeart/2005/8/layout/vList2"/>
    <dgm:cxn modelId="{8BBC063C-76FC-4C24-B0FB-1A5122A301A5}" type="presParOf" srcId="{F7A031BB-DAEA-4012-AA27-3AE9284BA5B8}" destId="{6E6E0090-3C8D-4F5B-8C51-CE7DF68F91DE}" srcOrd="1" destOrd="0" presId="urn:microsoft.com/office/officeart/2005/8/layout/vList2"/>
    <dgm:cxn modelId="{571103DA-C1C9-44CB-A2EF-C7652370CF47}" type="presParOf" srcId="{F7A031BB-DAEA-4012-AA27-3AE9284BA5B8}" destId="{D3B71CA7-90BB-4C42-AB58-936EC5ECB022}" srcOrd="2" destOrd="0" presId="urn:microsoft.com/office/officeart/2005/8/layout/vList2"/>
    <dgm:cxn modelId="{B3E5CF57-8B2D-4741-835C-EF29DB5F9E07}" type="presParOf" srcId="{F7A031BB-DAEA-4012-AA27-3AE9284BA5B8}" destId="{C2F3CA6E-2569-465B-95C0-F84D80C61479}" srcOrd="3" destOrd="0" presId="urn:microsoft.com/office/officeart/2005/8/layout/vList2"/>
    <dgm:cxn modelId="{9773C5BC-D165-45F8-8184-439D4850D780}" type="presParOf" srcId="{F7A031BB-DAEA-4012-AA27-3AE9284BA5B8}" destId="{6D2B9F06-3FB7-4970-8C21-DC8C96480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9CDAF-2455-483B-AFFC-85D44937BB4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7B837B-0DB5-401D-B899-E1255B0BB284}">
      <dgm:prSet/>
      <dgm:spPr/>
      <dgm:t>
        <a:bodyPr/>
        <a:lstStyle/>
        <a:p>
          <a:r>
            <a:rPr lang="en-US"/>
            <a:t>Quicker and easier access to a patient's medical information.</a:t>
          </a:r>
        </a:p>
      </dgm:t>
    </dgm:pt>
    <dgm:pt modelId="{65EB2AF0-BD11-4D8E-847D-FCD526E2D53A}" type="parTrans" cxnId="{796EDEB6-D5F2-4A05-83F7-F5DD45B0E101}">
      <dgm:prSet/>
      <dgm:spPr/>
      <dgm:t>
        <a:bodyPr/>
        <a:lstStyle/>
        <a:p>
          <a:endParaRPr lang="en-US"/>
        </a:p>
      </dgm:t>
    </dgm:pt>
    <dgm:pt modelId="{A7C192D0-63F3-4D6E-B8F6-6232A854CA69}" type="sibTrans" cxnId="{796EDEB6-D5F2-4A05-83F7-F5DD45B0E101}">
      <dgm:prSet/>
      <dgm:spPr/>
      <dgm:t>
        <a:bodyPr/>
        <a:lstStyle/>
        <a:p>
          <a:endParaRPr lang="en-US"/>
        </a:p>
      </dgm:t>
    </dgm:pt>
    <dgm:pt modelId="{78895E17-2F8C-491C-B0B2-5B3CAA572FE3}">
      <dgm:prSet/>
      <dgm:spPr/>
      <dgm:t>
        <a:bodyPr/>
        <a:lstStyle/>
        <a:p>
          <a:r>
            <a:rPr lang="en-US"/>
            <a:t>Very sensitive information so will be managed by government. </a:t>
          </a:r>
        </a:p>
      </dgm:t>
    </dgm:pt>
    <dgm:pt modelId="{B0075F16-8A4D-469E-B548-0D659F57B1A8}" type="parTrans" cxnId="{3382CFA7-BAE2-4EA1-8E55-66781A788584}">
      <dgm:prSet/>
      <dgm:spPr/>
      <dgm:t>
        <a:bodyPr/>
        <a:lstStyle/>
        <a:p>
          <a:endParaRPr lang="en-US"/>
        </a:p>
      </dgm:t>
    </dgm:pt>
    <dgm:pt modelId="{55FF2F0F-597B-4CFF-9B07-1905F9BAF3A9}" type="sibTrans" cxnId="{3382CFA7-BAE2-4EA1-8E55-66781A788584}">
      <dgm:prSet/>
      <dgm:spPr/>
      <dgm:t>
        <a:bodyPr/>
        <a:lstStyle/>
        <a:p>
          <a:endParaRPr lang="en-US"/>
        </a:p>
      </dgm:t>
    </dgm:pt>
    <dgm:pt modelId="{0675B6A4-AE72-4A12-BD56-C20F2CCBFE41}">
      <dgm:prSet/>
      <dgm:spPr/>
      <dgm:t>
        <a:bodyPr/>
        <a:lstStyle/>
        <a:p>
          <a:pPr rtl="0"/>
          <a:r>
            <a:rPr lang="en-US"/>
            <a:t>From patient's vaccination</a:t>
          </a:r>
          <a:r>
            <a:rPr lang="en-US">
              <a:latin typeface="Century Gothic" panose="020B0502020202020204"/>
            </a:rPr>
            <a:t> and</a:t>
          </a:r>
          <a:r>
            <a:rPr lang="en-US"/>
            <a:t> immunization to health pass usage</a:t>
          </a:r>
        </a:p>
      </dgm:t>
    </dgm:pt>
    <dgm:pt modelId="{604001A8-5F52-4DE2-81B4-6B598F18C4DB}" type="parTrans" cxnId="{083A591F-4FC2-462A-9D73-33DF9DEADF23}">
      <dgm:prSet/>
      <dgm:spPr/>
      <dgm:t>
        <a:bodyPr/>
        <a:lstStyle/>
        <a:p>
          <a:endParaRPr lang="en-US"/>
        </a:p>
      </dgm:t>
    </dgm:pt>
    <dgm:pt modelId="{56195C6C-1F81-4CD5-B46A-585A8B3A10E4}" type="sibTrans" cxnId="{083A591F-4FC2-462A-9D73-33DF9DEADF23}">
      <dgm:prSet/>
      <dgm:spPr/>
      <dgm:t>
        <a:bodyPr/>
        <a:lstStyle/>
        <a:p>
          <a:endParaRPr lang="en-US"/>
        </a:p>
      </dgm:t>
    </dgm:pt>
    <dgm:pt modelId="{F881762E-D27A-4DB3-BD15-515C4D98A99A}">
      <dgm:prSet/>
      <dgm:spPr/>
      <dgm:t>
        <a:bodyPr/>
        <a:lstStyle/>
        <a:p>
          <a:r>
            <a:rPr lang="en-US">
              <a:latin typeface="Century Gothic" panose="020B0502020202020204"/>
            </a:rPr>
            <a:t>Expandable</a:t>
          </a:r>
          <a:r>
            <a:rPr lang="en-US"/>
            <a:t> for other </a:t>
          </a:r>
          <a:r>
            <a:rPr lang="en-US">
              <a:latin typeface="Century Gothic" panose="020B0502020202020204"/>
            </a:rPr>
            <a:t>scenarios</a:t>
          </a:r>
          <a:r>
            <a:rPr lang="en-US"/>
            <a:t> like passports, accidents, natural disasters and more.  </a:t>
          </a:r>
        </a:p>
      </dgm:t>
    </dgm:pt>
    <dgm:pt modelId="{FEC96260-AC7F-4095-BF2F-1B22B2AC40A0}" type="parTrans" cxnId="{52233F68-E7DB-4EC0-9061-3AF394690188}">
      <dgm:prSet/>
      <dgm:spPr/>
      <dgm:t>
        <a:bodyPr/>
        <a:lstStyle/>
        <a:p>
          <a:endParaRPr lang="en-US"/>
        </a:p>
      </dgm:t>
    </dgm:pt>
    <dgm:pt modelId="{A89D49C3-DD28-463D-A8FB-C02F2377D0C3}" type="sibTrans" cxnId="{52233F68-E7DB-4EC0-9061-3AF394690188}">
      <dgm:prSet/>
      <dgm:spPr/>
      <dgm:t>
        <a:bodyPr/>
        <a:lstStyle/>
        <a:p>
          <a:endParaRPr lang="en-US"/>
        </a:p>
      </dgm:t>
    </dgm:pt>
    <dgm:pt modelId="{D878B48A-5C0F-4BE2-9C28-44E192E8B817}">
      <dgm:prSet/>
      <dgm:spPr/>
      <dgm:t>
        <a:bodyPr/>
        <a:lstStyle/>
        <a:p>
          <a:pPr rtl="0"/>
          <a:r>
            <a:rPr lang="en-US"/>
            <a:t>Read </a:t>
          </a:r>
          <a:r>
            <a:rPr lang="en-US">
              <a:latin typeface="Century Gothic" panose="020B0502020202020204"/>
            </a:rPr>
            <a:t>vaccine's </a:t>
          </a:r>
          <a:r>
            <a:rPr lang="en-US"/>
            <a:t>bar code</a:t>
          </a:r>
        </a:p>
      </dgm:t>
    </dgm:pt>
    <dgm:pt modelId="{96610BDC-F020-4B9F-B8A1-0E8D072E0C0D}" type="parTrans" cxnId="{A606A564-A36D-4C72-8606-77F14639C5D7}">
      <dgm:prSet/>
      <dgm:spPr/>
      <dgm:t>
        <a:bodyPr/>
        <a:lstStyle/>
        <a:p>
          <a:endParaRPr lang="en-US"/>
        </a:p>
      </dgm:t>
    </dgm:pt>
    <dgm:pt modelId="{A965B85E-969F-4B66-8F48-42E15EB862C9}" type="sibTrans" cxnId="{A606A564-A36D-4C72-8606-77F14639C5D7}">
      <dgm:prSet/>
      <dgm:spPr/>
      <dgm:t>
        <a:bodyPr/>
        <a:lstStyle/>
        <a:p>
          <a:endParaRPr lang="en-US"/>
        </a:p>
      </dgm:t>
    </dgm:pt>
    <dgm:pt modelId="{365C3147-999D-41F4-ABDA-7E66B9DC44E9}">
      <dgm:prSet/>
      <dgm:spPr/>
      <dgm:t>
        <a:bodyPr/>
        <a:lstStyle/>
        <a:p>
          <a:r>
            <a:rPr lang="en-US"/>
            <a:t>Inform about vaccines availability</a:t>
          </a:r>
        </a:p>
      </dgm:t>
    </dgm:pt>
    <dgm:pt modelId="{EC925983-2B20-445B-AE5A-D62BA6E038E6}" type="parTrans" cxnId="{DFB64EF9-4EDF-4E81-A02C-A09841FBFD1B}">
      <dgm:prSet/>
      <dgm:spPr/>
      <dgm:t>
        <a:bodyPr/>
        <a:lstStyle/>
        <a:p>
          <a:endParaRPr lang="en-US"/>
        </a:p>
      </dgm:t>
    </dgm:pt>
    <dgm:pt modelId="{5156DF1C-3444-4DA5-BC16-7AC17069A3E0}" type="sibTrans" cxnId="{DFB64EF9-4EDF-4E81-A02C-A09841FBFD1B}">
      <dgm:prSet/>
      <dgm:spPr/>
      <dgm:t>
        <a:bodyPr/>
        <a:lstStyle/>
        <a:p>
          <a:endParaRPr lang="en-US"/>
        </a:p>
      </dgm:t>
    </dgm:pt>
    <dgm:pt modelId="{21BD33BE-3876-4641-9548-DEC1D3AAD3C2}" type="pres">
      <dgm:prSet presAssocID="{D899CDAF-2455-483B-AFFC-85D44937BB41}" presName="diagram" presStyleCnt="0">
        <dgm:presLayoutVars>
          <dgm:dir/>
          <dgm:resizeHandles val="exact"/>
        </dgm:presLayoutVars>
      </dgm:prSet>
      <dgm:spPr/>
    </dgm:pt>
    <dgm:pt modelId="{934889DA-F3AE-4434-96A9-9B5E2E07E50D}" type="pres">
      <dgm:prSet presAssocID="{B07B837B-0DB5-401D-B899-E1255B0BB284}" presName="node" presStyleLbl="node1" presStyleIdx="0" presStyleCnt="6">
        <dgm:presLayoutVars>
          <dgm:bulletEnabled val="1"/>
        </dgm:presLayoutVars>
      </dgm:prSet>
      <dgm:spPr/>
    </dgm:pt>
    <dgm:pt modelId="{B5E05C12-86E3-4AB3-BC99-86CF377F33DB}" type="pres">
      <dgm:prSet presAssocID="{A7C192D0-63F3-4D6E-B8F6-6232A854CA69}" presName="sibTrans" presStyleCnt="0"/>
      <dgm:spPr/>
    </dgm:pt>
    <dgm:pt modelId="{B63F3E0D-4CAB-44E9-B27B-B798A4F0F057}" type="pres">
      <dgm:prSet presAssocID="{78895E17-2F8C-491C-B0B2-5B3CAA572FE3}" presName="node" presStyleLbl="node1" presStyleIdx="1" presStyleCnt="6">
        <dgm:presLayoutVars>
          <dgm:bulletEnabled val="1"/>
        </dgm:presLayoutVars>
      </dgm:prSet>
      <dgm:spPr/>
    </dgm:pt>
    <dgm:pt modelId="{B47E9701-4879-4CB9-98A0-DE3BF8675F02}" type="pres">
      <dgm:prSet presAssocID="{55FF2F0F-597B-4CFF-9B07-1905F9BAF3A9}" presName="sibTrans" presStyleCnt="0"/>
      <dgm:spPr/>
    </dgm:pt>
    <dgm:pt modelId="{6B9039C2-B194-4BF2-938F-74A3466886C1}" type="pres">
      <dgm:prSet presAssocID="{0675B6A4-AE72-4A12-BD56-C20F2CCBFE41}" presName="node" presStyleLbl="node1" presStyleIdx="2" presStyleCnt="6">
        <dgm:presLayoutVars>
          <dgm:bulletEnabled val="1"/>
        </dgm:presLayoutVars>
      </dgm:prSet>
      <dgm:spPr/>
    </dgm:pt>
    <dgm:pt modelId="{2C948980-1A7F-4A3C-8C8D-A3CB84B991C0}" type="pres">
      <dgm:prSet presAssocID="{56195C6C-1F81-4CD5-B46A-585A8B3A10E4}" presName="sibTrans" presStyleCnt="0"/>
      <dgm:spPr/>
    </dgm:pt>
    <dgm:pt modelId="{0E1B5C74-C5F5-4637-AC29-5EA076771C02}" type="pres">
      <dgm:prSet presAssocID="{F881762E-D27A-4DB3-BD15-515C4D98A99A}" presName="node" presStyleLbl="node1" presStyleIdx="3" presStyleCnt="6">
        <dgm:presLayoutVars>
          <dgm:bulletEnabled val="1"/>
        </dgm:presLayoutVars>
      </dgm:prSet>
      <dgm:spPr/>
    </dgm:pt>
    <dgm:pt modelId="{E2549AC8-5687-4A23-B3F0-1268CD8778FC}" type="pres">
      <dgm:prSet presAssocID="{A89D49C3-DD28-463D-A8FB-C02F2377D0C3}" presName="sibTrans" presStyleCnt="0"/>
      <dgm:spPr/>
    </dgm:pt>
    <dgm:pt modelId="{AC037FBD-9DF0-46A2-8D85-979A959A343D}" type="pres">
      <dgm:prSet presAssocID="{D878B48A-5C0F-4BE2-9C28-44E192E8B817}" presName="node" presStyleLbl="node1" presStyleIdx="4" presStyleCnt="6">
        <dgm:presLayoutVars>
          <dgm:bulletEnabled val="1"/>
        </dgm:presLayoutVars>
      </dgm:prSet>
      <dgm:spPr/>
    </dgm:pt>
    <dgm:pt modelId="{01C6CD57-BD49-4E05-B8BC-8DA8B55A4326}" type="pres">
      <dgm:prSet presAssocID="{A965B85E-969F-4B66-8F48-42E15EB862C9}" presName="sibTrans" presStyleCnt="0"/>
      <dgm:spPr/>
    </dgm:pt>
    <dgm:pt modelId="{5DD525DE-E85A-49EF-8AFA-7C5225D94A1D}" type="pres">
      <dgm:prSet presAssocID="{365C3147-999D-41F4-ABDA-7E66B9DC44E9}" presName="node" presStyleLbl="node1" presStyleIdx="5" presStyleCnt="6">
        <dgm:presLayoutVars>
          <dgm:bulletEnabled val="1"/>
        </dgm:presLayoutVars>
      </dgm:prSet>
      <dgm:spPr/>
    </dgm:pt>
  </dgm:ptLst>
  <dgm:cxnLst>
    <dgm:cxn modelId="{083A591F-4FC2-462A-9D73-33DF9DEADF23}" srcId="{D899CDAF-2455-483B-AFFC-85D44937BB41}" destId="{0675B6A4-AE72-4A12-BD56-C20F2CCBFE41}" srcOrd="2" destOrd="0" parTransId="{604001A8-5F52-4DE2-81B4-6B598F18C4DB}" sibTransId="{56195C6C-1F81-4CD5-B46A-585A8B3A10E4}"/>
    <dgm:cxn modelId="{051A9F43-4FFD-4F11-B12D-36489FA86A6B}" type="presOf" srcId="{B07B837B-0DB5-401D-B899-E1255B0BB284}" destId="{934889DA-F3AE-4434-96A9-9B5E2E07E50D}" srcOrd="0" destOrd="0" presId="urn:microsoft.com/office/officeart/2005/8/layout/default"/>
    <dgm:cxn modelId="{A606A564-A36D-4C72-8606-77F14639C5D7}" srcId="{D899CDAF-2455-483B-AFFC-85D44937BB41}" destId="{D878B48A-5C0F-4BE2-9C28-44E192E8B817}" srcOrd="4" destOrd="0" parTransId="{96610BDC-F020-4B9F-B8A1-0E8D072E0C0D}" sibTransId="{A965B85E-969F-4B66-8F48-42E15EB862C9}"/>
    <dgm:cxn modelId="{52233F68-E7DB-4EC0-9061-3AF394690188}" srcId="{D899CDAF-2455-483B-AFFC-85D44937BB41}" destId="{F881762E-D27A-4DB3-BD15-515C4D98A99A}" srcOrd="3" destOrd="0" parTransId="{FEC96260-AC7F-4095-BF2F-1B22B2AC40A0}" sibTransId="{A89D49C3-DD28-463D-A8FB-C02F2377D0C3}"/>
    <dgm:cxn modelId="{F3E5594D-89B9-40D1-8F11-4EAD0374180E}" type="presOf" srcId="{F881762E-D27A-4DB3-BD15-515C4D98A99A}" destId="{0E1B5C74-C5F5-4637-AC29-5EA076771C02}" srcOrd="0" destOrd="0" presId="urn:microsoft.com/office/officeart/2005/8/layout/default"/>
    <dgm:cxn modelId="{5670C64D-74F7-4F04-90D8-56B8AFAC61C9}" type="presOf" srcId="{0675B6A4-AE72-4A12-BD56-C20F2CCBFE41}" destId="{6B9039C2-B194-4BF2-938F-74A3466886C1}" srcOrd="0" destOrd="0" presId="urn:microsoft.com/office/officeart/2005/8/layout/default"/>
    <dgm:cxn modelId="{05BAED71-CBC0-48C3-A4C2-B7A01A629E58}" type="presOf" srcId="{D878B48A-5C0F-4BE2-9C28-44E192E8B817}" destId="{AC037FBD-9DF0-46A2-8D85-979A959A343D}" srcOrd="0" destOrd="0" presId="urn:microsoft.com/office/officeart/2005/8/layout/default"/>
    <dgm:cxn modelId="{E1003D78-857B-49C8-A45F-03BFA58CB2DA}" type="presOf" srcId="{365C3147-999D-41F4-ABDA-7E66B9DC44E9}" destId="{5DD525DE-E85A-49EF-8AFA-7C5225D94A1D}" srcOrd="0" destOrd="0" presId="urn:microsoft.com/office/officeart/2005/8/layout/default"/>
    <dgm:cxn modelId="{10EFBC92-D050-4F16-9226-4E3C1DEE4468}" type="presOf" srcId="{D899CDAF-2455-483B-AFFC-85D44937BB41}" destId="{21BD33BE-3876-4641-9548-DEC1D3AAD3C2}" srcOrd="0" destOrd="0" presId="urn:microsoft.com/office/officeart/2005/8/layout/default"/>
    <dgm:cxn modelId="{3382CFA7-BAE2-4EA1-8E55-66781A788584}" srcId="{D899CDAF-2455-483B-AFFC-85D44937BB41}" destId="{78895E17-2F8C-491C-B0B2-5B3CAA572FE3}" srcOrd="1" destOrd="0" parTransId="{B0075F16-8A4D-469E-B548-0D659F57B1A8}" sibTransId="{55FF2F0F-597B-4CFF-9B07-1905F9BAF3A9}"/>
    <dgm:cxn modelId="{3135ECB5-29BA-4CEE-8EF8-8495BCE1DA89}" type="presOf" srcId="{78895E17-2F8C-491C-B0B2-5B3CAA572FE3}" destId="{B63F3E0D-4CAB-44E9-B27B-B798A4F0F057}" srcOrd="0" destOrd="0" presId="urn:microsoft.com/office/officeart/2005/8/layout/default"/>
    <dgm:cxn modelId="{796EDEB6-D5F2-4A05-83F7-F5DD45B0E101}" srcId="{D899CDAF-2455-483B-AFFC-85D44937BB41}" destId="{B07B837B-0DB5-401D-B899-E1255B0BB284}" srcOrd="0" destOrd="0" parTransId="{65EB2AF0-BD11-4D8E-847D-FCD526E2D53A}" sibTransId="{A7C192D0-63F3-4D6E-B8F6-6232A854CA69}"/>
    <dgm:cxn modelId="{DFB64EF9-4EDF-4E81-A02C-A09841FBFD1B}" srcId="{D899CDAF-2455-483B-AFFC-85D44937BB41}" destId="{365C3147-999D-41F4-ABDA-7E66B9DC44E9}" srcOrd="5" destOrd="0" parTransId="{EC925983-2B20-445B-AE5A-D62BA6E038E6}" sibTransId="{5156DF1C-3444-4DA5-BC16-7AC17069A3E0}"/>
    <dgm:cxn modelId="{ABCAB170-00A9-4E9E-B3C1-5EAB833E9C36}" type="presParOf" srcId="{21BD33BE-3876-4641-9548-DEC1D3AAD3C2}" destId="{934889DA-F3AE-4434-96A9-9B5E2E07E50D}" srcOrd="0" destOrd="0" presId="urn:microsoft.com/office/officeart/2005/8/layout/default"/>
    <dgm:cxn modelId="{CB61375D-074B-4717-90FF-F638FF105D37}" type="presParOf" srcId="{21BD33BE-3876-4641-9548-DEC1D3AAD3C2}" destId="{B5E05C12-86E3-4AB3-BC99-86CF377F33DB}" srcOrd="1" destOrd="0" presId="urn:microsoft.com/office/officeart/2005/8/layout/default"/>
    <dgm:cxn modelId="{93302F26-2F0E-4FE5-8D38-03D7F1C79A8E}" type="presParOf" srcId="{21BD33BE-3876-4641-9548-DEC1D3AAD3C2}" destId="{B63F3E0D-4CAB-44E9-B27B-B798A4F0F057}" srcOrd="2" destOrd="0" presId="urn:microsoft.com/office/officeart/2005/8/layout/default"/>
    <dgm:cxn modelId="{6A9604B0-380B-47AA-AFC8-5F8CAFE77E6A}" type="presParOf" srcId="{21BD33BE-3876-4641-9548-DEC1D3AAD3C2}" destId="{B47E9701-4879-4CB9-98A0-DE3BF8675F02}" srcOrd="3" destOrd="0" presId="urn:microsoft.com/office/officeart/2005/8/layout/default"/>
    <dgm:cxn modelId="{44C56782-5241-455F-90F1-664842BB8C41}" type="presParOf" srcId="{21BD33BE-3876-4641-9548-DEC1D3AAD3C2}" destId="{6B9039C2-B194-4BF2-938F-74A3466886C1}" srcOrd="4" destOrd="0" presId="urn:microsoft.com/office/officeart/2005/8/layout/default"/>
    <dgm:cxn modelId="{701F28F3-D761-4C70-9CEF-2592865E8427}" type="presParOf" srcId="{21BD33BE-3876-4641-9548-DEC1D3AAD3C2}" destId="{2C948980-1A7F-4A3C-8C8D-A3CB84B991C0}" srcOrd="5" destOrd="0" presId="urn:microsoft.com/office/officeart/2005/8/layout/default"/>
    <dgm:cxn modelId="{8AF4B642-D3EF-4002-BBC8-A29BF5E798E0}" type="presParOf" srcId="{21BD33BE-3876-4641-9548-DEC1D3AAD3C2}" destId="{0E1B5C74-C5F5-4637-AC29-5EA076771C02}" srcOrd="6" destOrd="0" presId="urn:microsoft.com/office/officeart/2005/8/layout/default"/>
    <dgm:cxn modelId="{BB9393B3-3C8C-4C84-9895-A687AC37A0DA}" type="presParOf" srcId="{21BD33BE-3876-4641-9548-DEC1D3AAD3C2}" destId="{E2549AC8-5687-4A23-B3F0-1268CD8778FC}" srcOrd="7" destOrd="0" presId="urn:microsoft.com/office/officeart/2005/8/layout/default"/>
    <dgm:cxn modelId="{50258970-C8DF-411E-BA8F-D91A77EB69E1}" type="presParOf" srcId="{21BD33BE-3876-4641-9548-DEC1D3AAD3C2}" destId="{AC037FBD-9DF0-46A2-8D85-979A959A343D}" srcOrd="8" destOrd="0" presId="urn:microsoft.com/office/officeart/2005/8/layout/default"/>
    <dgm:cxn modelId="{AC8535A5-966F-40F0-8003-5B99C60BF748}" type="presParOf" srcId="{21BD33BE-3876-4641-9548-DEC1D3AAD3C2}" destId="{01C6CD57-BD49-4E05-B8BC-8DA8B55A4326}" srcOrd="9" destOrd="0" presId="urn:microsoft.com/office/officeart/2005/8/layout/default"/>
    <dgm:cxn modelId="{FFAF8E52-D8AB-4412-98CA-AE509947F7D3}" type="presParOf" srcId="{21BD33BE-3876-4641-9548-DEC1D3AAD3C2}" destId="{5DD525DE-E85A-49EF-8AFA-7C5225D94A1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DEDF9-3737-441F-BD37-FABC474134E2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79FD9A5-A878-4003-827D-EAD7799C330F}">
      <dgm:prSet phldr="0"/>
      <dgm:spPr/>
      <dgm:t>
        <a:bodyPr/>
        <a:lstStyle/>
        <a:p>
          <a:r>
            <a:rPr lang="en-US"/>
            <a:t>The patient can look at his medical data records and generate a QR to share them</a:t>
          </a:r>
        </a:p>
      </dgm:t>
    </dgm:pt>
    <dgm:pt modelId="{5273859D-7D44-4795-A9B0-9CF096986D13}" type="parTrans" cxnId="{CDCDD63E-A343-4044-81A0-9A07949B01B9}">
      <dgm:prSet/>
      <dgm:spPr/>
      <dgm:t>
        <a:bodyPr/>
        <a:lstStyle/>
        <a:p>
          <a:endParaRPr lang="en-US"/>
        </a:p>
      </dgm:t>
    </dgm:pt>
    <dgm:pt modelId="{A9FCC463-E388-4027-BEE9-9F6DDFDE7FB3}" type="sibTrans" cxnId="{CDCDD63E-A343-4044-81A0-9A07949B01B9}">
      <dgm:prSet/>
      <dgm:spPr/>
      <dgm:t>
        <a:bodyPr/>
        <a:lstStyle/>
        <a:p>
          <a:endParaRPr lang="en-US"/>
        </a:p>
      </dgm:t>
    </dgm:pt>
    <dgm:pt modelId="{6612D723-18AE-41BC-B221-6D80E364B2D2}">
      <dgm:prSet phldr="0"/>
      <dgm:spPr/>
      <dgm:t>
        <a:bodyPr/>
        <a:lstStyle/>
        <a:p>
          <a:r>
            <a:rPr lang="en-US"/>
            <a:t>Grant </a:t>
          </a:r>
          <a:r>
            <a:rPr lang="en-US">
              <a:latin typeface="Century Gothic" panose="020B0502020202020204"/>
            </a:rPr>
            <a:t>access  </a:t>
          </a:r>
          <a:r>
            <a:rPr lang="en-US"/>
            <a:t>to nurses to patient's data and scanning the vaccine </a:t>
          </a:r>
        </a:p>
      </dgm:t>
    </dgm:pt>
    <dgm:pt modelId="{37A551A4-640D-4DF0-BBDA-A4C67DB7ED71}" type="parTrans" cxnId="{08A6112C-64E9-4BC9-A3CE-EB1466972DC7}">
      <dgm:prSet/>
      <dgm:spPr/>
    </dgm:pt>
    <dgm:pt modelId="{05C137B0-E73A-4A81-8E4F-E9B82D6D8A72}" type="sibTrans" cxnId="{08A6112C-64E9-4BC9-A3CE-EB1466972DC7}">
      <dgm:prSet/>
      <dgm:spPr/>
    </dgm:pt>
    <dgm:pt modelId="{C3EFC131-34A6-41ED-AAF7-E8C8ABE7E7BC}">
      <dgm:prSet phldr="0"/>
      <dgm:spPr/>
      <dgm:t>
        <a:bodyPr/>
        <a:lstStyle/>
        <a:p>
          <a:r>
            <a:rPr lang="en-US"/>
            <a:t>We plan to begin with 1 pilot city and move in less than a year to an entire state.</a:t>
          </a:r>
        </a:p>
      </dgm:t>
    </dgm:pt>
    <dgm:pt modelId="{51A6BE65-FEAC-4FDF-B639-7775AC2BC421}" type="parTrans" cxnId="{BE713079-969E-452E-8A7A-9C2AEC0CC24C}">
      <dgm:prSet/>
      <dgm:spPr/>
    </dgm:pt>
    <dgm:pt modelId="{B2B452E6-8B03-4429-952A-FED43ADB006D}" type="sibTrans" cxnId="{BE713079-969E-452E-8A7A-9C2AEC0CC24C}">
      <dgm:prSet/>
      <dgm:spPr/>
    </dgm:pt>
    <dgm:pt modelId="{1B175444-0C7E-479B-B39E-6779A43384DE}" type="pres">
      <dgm:prSet presAssocID="{A1ADEDF9-3737-441F-BD37-FABC474134E2}" presName="diagram" presStyleCnt="0">
        <dgm:presLayoutVars>
          <dgm:dir/>
          <dgm:resizeHandles val="exact"/>
        </dgm:presLayoutVars>
      </dgm:prSet>
      <dgm:spPr/>
    </dgm:pt>
    <dgm:pt modelId="{AD145C7E-F8B8-445A-9A7C-8BCE7FBC3D0A}" type="pres">
      <dgm:prSet presAssocID="{6612D723-18AE-41BC-B221-6D80E364B2D2}" presName="node" presStyleLbl="node1" presStyleIdx="0" presStyleCnt="3">
        <dgm:presLayoutVars>
          <dgm:bulletEnabled val="1"/>
        </dgm:presLayoutVars>
      </dgm:prSet>
      <dgm:spPr/>
    </dgm:pt>
    <dgm:pt modelId="{D9D7903A-246D-461E-AC27-119679235BCE}" type="pres">
      <dgm:prSet presAssocID="{05C137B0-E73A-4A81-8E4F-E9B82D6D8A72}" presName="sibTrans" presStyleCnt="0"/>
      <dgm:spPr/>
    </dgm:pt>
    <dgm:pt modelId="{49DDAC83-AF71-4474-B2DC-081EA2346112}" type="pres">
      <dgm:prSet presAssocID="{779FD9A5-A878-4003-827D-EAD7799C330F}" presName="node" presStyleLbl="node1" presStyleIdx="1" presStyleCnt="3">
        <dgm:presLayoutVars>
          <dgm:bulletEnabled val="1"/>
        </dgm:presLayoutVars>
      </dgm:prSet>
      <dgm:spPr/>
    </dgm:pt>
    <dgm:pt modelId="{1FE1B47E-C9E5-433F-A186-9BF6875662DB}" type="pres">
      <dgm:prSet presAssocID="{A9FCC463-E388-4027-BEE9-9F6DDFDE7FB3}" presName="sibTrans" presStyleCnt="0"/>
      <dgm:spPr/>
    </dgm:pt>
    <dgm:pt modelId="{40F16110-6C21-4E13-8BA2-5AE7B998591C}" type="pres">
      <dgm:prSet presAssocID="{C3EFC131-34A6-41ED-AAF7-E8C8ABE7E7BC}" presName="node" presStyleLbl="node1" presStyleIdx="2" presStyleCnt="3">
        <dgm:presLayoutVars>
          <dgm:bulletEnabled val="1"/>
        </dgm:presLayoutVars>
      </dgm:prSet>
      <dgm:spPr/>
    </dgm:pt>
  </dgm:ptLst>
  <dgm:cxnLst>
    <dgm:cxn modelId="{2A5D1406-1AFF-497D-8A55-79633B5BD9DB}" type="presOf" srcId="{C3EFC131-34A6-41ED-AAF7-E8C8ABE7E7BC}" destId="{40F16110-6C21-4E13-8BA2-5AE7B998591C}" srcOrd="0" destOrd="0" presId="urn:microsoft.com/office/officeart/2005/8/layout/default"/>
    <dgm:cxn modelId="{8E44E228-6ADB-430D-A650-B7767165AAAF}" type="presOf" srcId="{6612D723-18AE-41BC-B221-6D80E364B2D2}" destId="{AD145C7E-F8B8-445A-9A7C-8BCE7FBC3D0A}" srcOrd="0" destOrd="0" presId="urn:microsoft.com/office/officeart/2005/8/layout/default"/>
    <dgm:cxn modelId="{08A6112C-64E9-4BC9-A3CE-EB1466972DC7}" srcId="{A1ADEDF9-3737-441F-BD37-FABC474134E2}" destId="{6612D723-18AE-41BC-B221-6D80E364B2D2}" srcOrd="0" destOrd="0" parTransId="{37A551A4-640D-4DF0-BBDA-A4C67DB7ED71}" sibTransId="{05C137B0-E73A-4A81-8E4F-E9B82D6D8A72}"/>
    <dgm:cxn modelId="{4AFA8C3D-B230-459E-B447-7726B745B6A1}" type="presOf" srcId="{779FD9A5-A878-4003-827D-EAD7799C330F}" destId="{49DDAC83-AF71-4474-B2DC-081EA2346112}" srcOrd="0" destOrd="0" presId="urn:microsoft.com/office/officeart/2005/8/layout/default"/>
    <dgm:cxn modelId="{CDCDD63E-A343-4044-81A0-9A07949B01B9}" srcId="{A1ADEDF9-3737-441F-BD37-FABC474134E2}" destId="{779FD9A5-A878-4003-827D-EAD7799C330F}" srcOrd="1" destOrd="0" parTransId="{5273859D-7D44-4795-A9B0-9CF096986D13}" sibTransId="{A9FCC463-E388-4027-BEE9-9F6DDFDE7FB3}"/>
    <dgm:cxn modelId="{BE713079-969E-452E-8A7A-9C2AEC0CC24C}" srcId="{A1ADEDF9-3737-441F-BD37-FABC474134E2}" destId="{C3EFC131-34A6-41ED-AAF7-E8C8ABE7E7BC}" srcOrd="2" destOrd="0" parTransId="{51A6BE65-FEAC-4FDF-B639-7775AC2BC421}" sibTransId="{B2B452E6-8B03-4429-952A-FED43ADB006D}"/>
    <dgm:cxn modelId="{283EE08D-3D17-4809-84EA-3574309BBB41}" type="presOf" srcId="{A1ADEDF9-3737-441F-BD37-FABC474134E2}" destId="{1B175444-0C7E-479B-B39E-6779A43384DE}" srcOrd="0" destOrd="0" presId="urn:microsoft.com/office/officeart/2005/8/layout/default"/>
    <dgm:cxn modelId="{581420D9-2C9F-47B8-88D5-2B57414A6061}" type="presParOf" srcId="{1B175444-0C7E-479B-B39E-6779A43384DE}" destId="{AD145C7E-F8B8-445A-9A7C-8BCE7FBC3D0A}" srcOrd="0" destOrd="0" presId="urn:microsoft.com/office/officeart/2005/8/layout/default"/>
    <dgm:cxn modelId="{A20CC160-0FB4-42DF-B5F6-EC5CDDC38D19}" type="presParOf" srcId="{1B175444-0C7E-479B-B39E-6779A43384DE}" destId="{D9D7903A-246D-461E-AC27-119679235BCE}" srcOrd="1" destOrd="0" presId="urn:microsoft.com/office/officeart/2005/8/layout/default"/>
    <dgm:cxn modelId="{1A3F8B08-D1D5-4110-9158-0EA2D3A35667}" type="presParOf" srcId="{1B175444-0C7E-479B-B39E-6779A43384DE}" destId="{49DDAC83-AF71-4474-B2DC-081EA2346112}" srcOrd="2" destOrd="0" presId="urn:microsoft.com/office/officeart/2005/8/layout/default"/>
    <dgm:cxn modelId="{026C4E77-F9F9-42C3-8A8B-B8090F2256C3}" type="presParOf" srcId="{1B175444-0C7E-479B-B39E-6779A43384DE}" destId="{1FE1B47E-C9E5-433F-A186-9BF6875662DB}" srcOrd="3" destOrd="0" presId="urn:microsoft.com/office/officeart/2005/8/layout/default"/>
    <dgm:cxn modelId="{F6D2AE4F-E31B-4F6D-80E9-982AD56AB345}" type="presParOf" srcId="{1B175444-0C7E-479B-B39E-6779A43384DE}" destId="{40F16110-6C21-4E13-8BA2-5AE7B998591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ADEDF9-3737-441F-BD37-FABC474134E2}" type="doc">
      <dgm:prSet loTypeId="urn:microsoft.com/office/officeart/2005/8/layout/defaul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12D723-18AE-41BC-B221-6D80E364B2D2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The</a:t>
          </a:r>
          <a:r>
            <a:rPr lang="en-US"/>
            <a:t> government does not have a solution aside to papers and onsite records</a:t>
          </a:r>
        </a:p>
      </dgm:t>
    </dgm:pt>
    <dgm:pt modelId="{37A551A4-640D-4DF0-BBDA-A4C67DB7ED71}" type="parTrans" cxnId="{08A6112C-64E9-4BC9-A3CE-EB1466972DC7}">
      <dgm:prSet/>
      <dgm:spPr/>
    </dgm:pt>
    <dgm:pt modelId="{05C137B0-E73A-4A81-8E4F-E9B82D6D8A72}" type="sibTrans" cxnId="{08A6112C-64E9-4BC9-A3CE-EB1466972DC7}">
      <dgm:prSet/>
      <dgm:spPr/>
      <dgm:t>
        <a:bodyPr/>
        <a:lstStyle/>
        <a:p>
          <a:endParaRPr lang="en-US"/>
        </a:p>
      </dgm:t>
    </dgm:pt>
    <dgm:pt modelId="{0933286F-CCFF-4A23-8B06-03FE90428494}" type="pres">
      <dgm:prSet presAssocID="{A1ADEDF9-3737-441F-BD37-FABC474134E2}" presName="diagram" presStyleCnt="0">
        <dgm:presLayoutVars>
          <dgm:dir/>
          <dgm:resizeHandles val="exact"/>
        </dgm:presLayoutVars>
      </dgm:prSet>
      <dgm:spPr/>
    </dgm:pt>
    <dgm:pt modelId="{4815EC87-4F53-40BD-81C3-985E2A7E6684}" type="pres">
      <dgm:prSet presAssocID="{6612D723-18AE-41BC-B221-6D80E364B2D2}" presName="node" presStyleLbl="node1" presStyleIdx="0" presStyleCnt="1">
        <dgm:presLayoutVars>
          <dgm:bulletEnabled val="1"/>
        </dgm:presLayoutVars>
      </dgm:prSet>
      <dgm:spPr/>
    </dgm:pt>
  </dgm:ptLst>
  <dgm:cxnLst>
    <dgm:cxn modelId="{08A6112C-64E9-4BC9-A3CE-EB1466972DC7}" srcId="{A1ADEDF9-3737-441F-BD37-FABC474134E2}" destId="{6612D723-18AE-41BC-B221-6D80E364B2D2}" srcOrd="0" destOrd="0" parTransId="{37A551A4-640D-4DF0-BBDA-A4C67DB7ED71}" sibTransId="{05C137B0-E73A-4A81-8E4F-E9B82D6D8A72}"/>
    <dgm:cxn modelId="{26B9A658-8C75-426F-9935-87B541363009}" type="presOf" srcId="{6612D723-18AE-41BC-B221-6D80E364B2D2}" destId="{4815EC87-4F53-40BD-81C3-985E2A7E6684}" srcOrd="0" destOrd="0" presId="urn:microsoft.com/office/officeart/2005/8/layout/default"/>
    <dgm:cxn modelId="{9B4422C6-B637-4628-AFDD-2EE2610A0837}" type="presOf" srcId="{A1ADEDF9-3737-441F-BD37-FABC474134E2}" destId="{0933286F-CCFF-4A23-8B06-03FE90428494}" srcOrd="0" destOrd="0" presId="urn:microsoft.com/office/officeart/2005/8/layout/default"/>
    <dgm:cxn modelId="{28C4A295-66AC-49EE-A627-5BA924B91CD0}" type="presParOf" srcId="{0933286F-CCFF-4A23-8B06-03FE90428494}" destId="{4815EC87-4F53-40BD-81C3-985E2A7E6684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7EAD4-B5F0-4EEB-97D1-C7CEFD731F0D}">
      <dsp:nvSpPr>
        <dsp:cNvPr id="0" name=""/>
        <dsp:cNvSpPr/>
      </dsp:nvSpPr>
      <dsp:spPr>
        <a:xfrm>
          <a:off x="0" y="260106"/>
          <a:ext cx="4559911" cy="1352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entury Gothic" panose="020B0502020202020204"/>
            </a:rPr>
            <a:t>Time to access Patient's info</a:t>
          </a:r>
          <a:endParaRPr lang="en-US" sz="3400" kern="1200"/>
        </a:p>
      </dsp:txBody>
      <dsp:txXfrm>
        <a:off x="66025" y="326131"/>
        <a:ext cx="4427861" cy="1220470"/>
      </dsp:txXfrm>
    </dsp:sp>
    <dsp:sp modelId="{D3B71CA7-90BB-4C42-AB58-936EC5ECB022}">
      <dsp:nvSpPr>
        <dsp:cNvPr id="0" name=""/>
        <dsp:cNvSpPr/>
      </dsp:nvSpPr>
      <dsp:spPr>
        <a:xfrm>
          <a:off x="0" y="1710546"/>
          <a:ext cx="4559911" cy="1352520"/>
        </a:xfrm>
        <a:prstGeom prst="roundRect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entury Gothic" panose="020B0502020202020204"/>
            </a:rPr>
            <a:t>Know vaccination's history </a:t>
          </a:r>
          <a:endParaRPr lang="en-US" sz="3400" kern="1200"/>
        </a:p>
      </dsp:txBody>
      <dsp:txXfrm>
        <a:off x="66025" y="1776571"/>
        <a:ext cx="4427861" cy="1220470"/>
      </dsp:txXfrm>
    </dsp:sp>
    <dsp:sp modelId="{6D2B9F06-3FB7-4970-8C21-DC8C96480BDC}">
      <dsp:nvSpPr>
        <dsp:cNvPr id="0" name=""/>
        <dsp:cNvSpPr/>
      </dsp:nvSpPr>
      <dsp:spPr>
        <a:xfrm>
          <a:off x="0" y="3160986"/>
          <a:ext cx="4559911" cy="1352520"/>
        </a:xfrm>
        <a:prstGeom prst="round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Century Gothic" panose="020B0502020202020204"/>
            </a:rPr>
            <a:t>Drug's Allergies?</a:t>
          </a:r>
          <a:endParaRPr lang="en-US" sz="3400" kern="1200"/>
        </a:p>
      </dsp:txBody>
      <dsp:txXfrm>
        <a:off x="66025" y="3227011"/>
        <a:ext cx="4427861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89DA-F3AE-4434-96A9-9B5E2E07E50D}">
      <dsp:nvSpPr>
        <dsp:cNvPr id="0" name=""/>
        <dsp:cNvSpPr/>
      </dsp:nvSpPr>
      <dsp:spPr>
        <a:xfrm>
          <a:off x="302957" y="1533"/>
          <a:ext cx="2385272" cy="14311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Quicker and easier access to a patient's medical information.</a:t>
          </a:r>
        </a:p>
      </dsp:txBody>
      <dsp:txXfrm>
        <a:off x="302957" y="1533"/>
        <a:ext cx="2385272" cy="1431163"/>
      </dsp:txXfrm>
    </dsp:sp>
    <dsp:sp modelId="{B63F3E0D-4CAB-44E9-B27B-B798A4F0F057}">
      <dsp:nvSpPr>
        <dsp:cNvPr id="0" name=""/>
        <dsp:cNvSpPr/>
      </dsp:nvSpPr>
      <dsp:spPr>
        <a:xfrm>
          <a:off x="2926757" y="1533"/>
          <a:ext cx="2385272" cy="1431163"/>
        </a:xfrm>
        <a:prstGeom prst="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Very sensitive information so will be managed by government. </a:t>
          </a:r>
        </a:p>
      </dsp:txBody>
      <dsp:txXfrm>
        <a:off x="2926757" y="1533"/>
        <a:ext cx="2385272" cy="1431163"/>
      </dsp:txXfrm>
    </dsp:sp>
    <dsp:sp modelId="{6B9039C2-B194-4BF2-938F-74A3466886C1}">
      <dsp:nvSpPr>
        <dsp:cNvPr id="0" name=""/>
        <dsp:cNvSpPr/>
      </dsp:nvSpPr>
      <dsp:spPr>
        <a:xfrm>
          <a:off x="302957" y="1671224"/>
          <a:ext cx="2385272" cy="1431163"/>
        </a:xfrm>
        <a:prstGeom prst="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From patient's vaccination</a:t>
          </a:r>
          <a:r>
            <a:rPr lang="en-US" sz="1700" kern="1200">
              <a:latin typeface="Century Gothic" panose="020B0502020202020204"/>
            </a:rPr>
            <a:t> and</a:t>
          </a:r>
          <a:r>
            <a:rPr lang="en-US" sz="1700" kern="1200"/>
            <a:t> immunization to health pass usage</a:t>
          </a:r>
        </a:p>
      </dsp:txBody>
      <dsp:txXfrm>
        <a:off x="302957" y="1671224"/>
        <a:ext cx="2385272" cy="1431163"/>
      </dsp:txXfrm>
    </dsp:sp>
    <dsp:sp modelId="{0E1B5C74-C5F5-4637-AC29-5EA076771C02}">
      <dsp:nvSpPr>
        <dsp:cNvPr id="0" name=""/>
        <dsp:cNvSpPr/>
      </dsp:nvSpPr>
      <dsp:spPr>
        <a:xfrm>
          <a:off x="2926757" y="1671224"/>
          <a:ext cx="2385272" cy="1431163"/>
        </a:xfrm>
        <a:prstGeom prst="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Gothic" panose="020B0502020202020204"/>
            </a:rPr>
            <a:t>Expandable</a:t>
          </a:r>
          <a:r>
            <a:rPr lang="en-US" sz="1700" kern="1200"/>
            <a:t> for other </a:t>
          </a:r>
          <a:r>
            <a:rPr lang="en-US" sz="1700" kern="1200">
              <a:latin typeface="Century Gothic" panose="020B0502020202020204"/>
            </a:rPr>
            <a:t>scenarios</a:t>
          </a:r>
          <a:r>
            <a:rPr lang="en-US" sz="1700" kern="1200"/>
            <a:t> like passports, accidents, natural disasters and more.  </a:t>
          </a:r>
        </a:p>
      </dsp:txBody>
      <dsp:txXfrm>
        <a:off x="2926757" y="1671224"/>
        <a:ext cx="2385272" cy="1431163"/>
      </dsp:txXfrm>
    </dsp:sp>
    <dsp:sp modelId="{AC037FBD-9DF0-46A2-8D85-979A959A343D}">
      <dsp:nvSpPr>
        <dsp:cNvPr id="0" name=""/>
        <dsp:cNvSpPr/>
      </dsp:nvSpPr>
      <dsp:spPr>
        <a:xfrm>
          <a:off x="302957" y="3340915"/>
          <a:ext cx="2385272" cy="1431163"/>
        </a:xfrm>
        <a:prstGeom prst="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Read </a:t>
          </a:r>
          <a:r>
            <a:rPr lang="en-US" sz="1700" kern="1200">
              <a:latin typeface="Century Gothic" panose="020B0502020202020204"/>
            </a:rPr>
            <a:t>vaccine's </a:t>
          </a:r>
          <a:r>
            <a:rPr lang="en-US" sz="1700" kern="1200"/>
            <a:t>bar code</a:t>
          </a:r>
        </a:p>
      </dsp:txBody>
      <dsp:txXfrm>
        <a:off x="302957" y="3340915"/>
        <a:ext cx="2385272" cy="1431163"/>
      </dsp:txXfrm>
    </dsp:sp>
    <dsp:sp modelId="{5DD525DE-E85A-49EF-8AFA-7C5225D94A1D}">
      <dsp:nvSpPr>
        <dsp:cNvPr id="0" name=""/>
        <dsp:cNvSpPr/>
      </dsp:nvSpPr>
      <dsp:spPr>
        <a:xfrm>
          <a:off x="2926757" y="3340915"/>
          <a:ext cx="2385272" cy="1431163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Inform about vaccines availability</a:t>
          </a:r>
        </a:p>
      </dsp:txBody>
      <dsp:txXfrm>
        <a:off x="2926757" y="3340915"/>
        <a:ext cx="2385272" cy="1431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45C7E-F8B8-445A-9A7C-8BCE7FBC3D0A}">
      <dsp:nvSpPr>
        <dsp:cNvPr id="0" name=""/>
        <dsp:cNvSpPr/>
      </dsp:nvSpPr>
      <dsp:spPr>
        <a:xfrm>
          <a:off x="687" y="355969"/>
          <a:ext cx="2679648" cy="16077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Grant </a:t>
          </a:r>
          <a:r>
            <a:rPr lang="en-US" sz="2100" kern="1200">
              <a:latin typeface="Century Gothic" panose="020B0502020202020204"/>
            </a:rPr>
            <a:t>access  </a:t>
          </a:r>
          <a:r>
            <a:rPr lang="en-US" sz="2100" kern="1200"/>
            <a:t>to nurses to patient's data and scanning the vaccine </a:t>
          </a:r>
        </a:p>
      </dsp:txBody>
      <dsp:txXfrm>
        <a:off x="687" y="355969"/>
        <a:ext cx="2679648" cy="1607788"/>
      </dsp:txXfrm>
    </dsp:sp>
    <dsp:sp modelId="{49DDAC83-AF71-4474-B2DC-081EA2346112}">
      <dsp:nvSpPr>
        <dsp:cNvPr id="0" name=""/>
        <dsp:cNvSpPr/>
      </dsp:nvSpPr>
      <dsp:spPr>
        <a:xfrm>
          <a:off x="2948299" y="355969"/>
          <a:ext cx="2679648" cy="1607788"/>
        </a:xfrm>
        <a:prstGeom prst="rect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patient can look at his medical data records and generate a QR to share them</a:t>
          </a:r>
        </a:p>
      </dsp:txBody>
      <dsp:txXfrm>
        <a:off x="2948299" y="355969"/>
        <a:ext cx="2679648" cy="1607788"/>
      </dsp:txXfrm>
    </dsp:sp>
    <dsp:sp modelId="{40F16110-6C21-4E13-8BA2-5AE7B998591C}">
      <dsp:nvSpPr>
        <dsp:cNvPr id="0" name=""/>
        <dsp:cNvSpPr/>
      </dsp:nvSpPr>
      <dsp:spPr>
        <a:xfrm>
          <a:off x="1474493" y="2231722"/>
          <a:ext cx="2679648" cy="1607788"/>
        </a:xfrm>
        <a:prstGeom prst="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plan to begin with 1 pilot city and move in less than a year to an entire state.</a:t>
          </a:r>
        </a:p>
      </dsp:txBody>
      <dsp:txXfrm>
        <a:off x="1474493" y="2231722"/>
        <a:ext cx="2679648" cy="16077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5EC87-4F53-40BD-81C3-985E2A7E6684}">
      <dsp:nvSpPr>
        <dsp:cNvPr id="0" name=""/>
        <dsp:cNvSpPr/>
      </dsp:nvSpPr>
      <dsp:spPr>
        <a:xfrm>
          <a:off x="0" y="292562"/>
          <a:ext cx="5122606" cy="3073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Century Gothic" panose="020B0502020202020204"/>
            </a:rPr>
            <a:t>The</a:t>
          </a:r>
          <a:r>
            <a:rPr lang="en-US" sz="4000" kern="1200"/>
            <a:t> government does not have a solution aside to papers and onsite records</a:t>
          </a:r>
        </a:p>
      </dsp:txBody>
      <dsp:txXfrm>
        <a:off x="0" y="292562"/>
        <a:ext cx="5122606" cy="3073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US"/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80010" indent="-80010" algn="l" defTabSz="320040" rtl="0" eaLnBrk="0" fontAlgn="base" hangingPunct="0">
      <a:lnSpc>
        <a:spcPct val="90000"/>
      </a:lnSpc>
      <a:spcBef>
        <a:spcPts val="70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40005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72009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04013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360170" indent="-80010" algn="l" defTabSz="320040" rtl="0" eaLnBrk="0" fontAlgn="base" hangingPunct="0">
      <a:lnSpc>
        <a:spcPct val="90000"/>
      </a:lnSpc>
      <a:spcBef>
        <a:spcPts val="140"/>
      </a:spcBef>
      <a:spcAft>
        <a:spcPct val="0"/>
      </a:spcAft>
      <a:buFont typeface="Arial" pitchFamily="34" charset="0"/>
      <a:buChar char="•"/>
      <a:defRPr sz="8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160020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320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9BBB27-397A-DA40-BBE7-E2723269D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907B63C-4422-9B4A-BE25-16919E63DE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3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907B63C-4422-9B4A-BE25-16919E63DE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3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3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8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88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6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1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2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706395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6712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65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591655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911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2848859144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8198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7008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C7CF9-D9AF-D448-B4A7-008ACC888A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3DEF279-B6BA-4243-AEAD-F08957B5E7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F0E6-1418-304D-A3B5-7877DF7D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740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087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726643-E58E-CC48-AF17-2A78BB6C30D4}"/>
              </a:ext>
            </a:extLst>
          </p:cNvPr>
          <p:cNvSpPr/>
          <p:nvPr userDrawn="1"/>
        </p:nvSpPr>
        <p:spPr bwMode="auto">
          <a:xfrm>
            <a:off x="601134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188AA-0D2B-E449-A0C8-1EFBC82B9C91}"/>
              </a:ext>
            </a:extLst>
          </p:cNvPr>
          <p:cNvSpPr/>
          <p:nvPr userDrawn="1"/>
        </p:nvSpPr>
        <p:spPr bwMode="auto">
          <a:xfrm>
            <a:off x="9009671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5CF704-52FC-5740-8859-CC46FFF32894}"/>
              </a:ext>
            </a:extLst>
          </p:cNvPr>
          <p:cNvSpPr/>
          <p:nvPr userDrawn="1"/>
        </p:nvSpPr>
        <p:spPr bwMode="auto">
          <a:xfrm>
            <a:off x="3409073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914D36-44F9-2F48-BE16-3B089B393692}"/>
              </a:ext>
            </a:extLst>
          </p:cNvPr>
          <p:cNvSpPr/>
          <p:nvPr userDrawn="1"/>
        </p:nvSpPr>
        <p:spPr bwMode="auto">
          <a:xfrm>
            <a:off x="6209372" y="1361789"/>
            <a:ext cx="2576963" cy="455323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err="1">
              <a:ln>
                <a:noFill/>
              </a:ln>
              <a:solidFill>
                <a:srgbClr val="D8D8D8"/>
              </a:solidFill>
              <a:effectLst/>
              <a:latin typeface="Arial" panose="020B0604020202020204" pitchFamily="34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3DE7820-60D0-2A47-98FB-E1D6F0ECB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803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6258EAD-CB9B-C745-A692-276ADD6A52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2382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F6C0358-B85F-6E44-A9CD-2F332E6CD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5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E4F1039-CF58-6A43-BB44-5674AA4F9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162" y="2141550"/>
            <a:ext cx="2170907" cy="267890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69411A7-265F-C24E-8A73-1D09829D49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9662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D589452-3E57-D440-9FB0-6E4868DB13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3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D1912F-14CA-384D-A430-5E9D99E32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87557" y="2152334"/>
            <a:ext cx="2170907" cy="2678906"/>
          </a:xfrm>
        </p:spPr>
        <p:txBody>
          <a:bodyPr/>
          <a:lstStyle>
            <a:lvl1pPr marL="0" indent="0" defTabSz="761970">
              <a:buNone/>
              <a:defRPr sz="1500">
                <a:solidFill>
                  <a:schemeClr val="tx2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7F6A302-A023-0448-9894-EF9B860FE5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87557" y="1558396"/>
            <a:ext cx="2169583" cy="404813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EEDA15-9DED-45D1-8C97-C9BC6403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046D6-1565-4456-B2F4-E8212E5DDA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975597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5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magenta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10453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151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09774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00834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0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0652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50457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17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972204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36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9038898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577081"/>
          </a:xfrm>
        </p:spPr>
        <p:txBody>
          <a:bodyPr/>
          <a:lstStyle>
            <a:lvl1pPr>
              <a:defRPr sz="37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Click to 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635" y="6332953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0000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71833" y="6331368"/>
            <a:ext cx="4114803" cy="334960"/>
          </a:xfrm>
        </p:spPr>
        <p:txBody>
          <a:bodyPr anchor="ctr"/>
          <a:lstStyle>
            <a:lvl1pPr marL="0" indent="0" algn="r">
              <a:buNone/>
              <a:defRPr sz="1000" b="1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OPTIONAL FUNCTION NAME</a:t>
            </a:r>
          </a:p>
        </p:txBody>
      </p:sp>
    </p:spTree>
    <p:extLst>
      <p:ext uri="{BB962C8B-B14F-4D97-AF65-F5344CB8AC3E}">
        <p14:creationId xmlns:p14="http://schemas.microsoft.com/office/powerpoint/2010/main" val="819138703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image" Target="../media/image6.emf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tags" Target="../tags/tag8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image" Target="../media/image7.png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27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</p:sldLayoutIdLst>
  <p:transition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047" y="6260570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DF62A-62E0-A248-AF73-305B0EB8DEFA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537553" y="6175017"/>
            <a:ext cx="2013624" cy="50448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8E4ECC-4B02-984B-A55E-5F5CBE5685E5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2622297" y="6164857"/>
            <a:ext cx="3901440" cy="696005"/>
          </a:xfrm>
          <a:prstGeom prst="rect">
            <a:avLst/>
          </a:prstGeom>
        </p:spPr>
      </p:pic>
    </p:spTree>
    <p:custDataLst>
      <p:tags r:id="rId4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704" r:id="rId3"/>
    <p:sldLayoutId id="2147483709" r:id="rId4"/>
    <p:sldLayoutId id="2147483686" r:id="rId5"/>
    <p:sldLayoutId id="2147483684" r:id="rId6"/>
    <p:sldLayoutId id="2147483693" r:id="rId7"/>
    <p:sldLayoutId id="2147483694" r:id="rId8"/>
    <p:sldLayoutId id="2147483695" r:id="rId9"/>
    <p:sldLayoutId id="2147483690" r:id="rId10"/>
    <p:sldLayoutId id="2147483696" r:id="rId11"/>
    <p:sldLayoutId id="2147483692" r:id="rId12"/>
    <p:sldLayoutId id="2147483711" r:id="rId13"/>
    <p:sldLayoutId id="2147483663" r:id="rId14"/>
    <p:sldLayoutId id="2147483666" r:id="rId15"/>
    <p:sldLayoutId id="2147483706" r:id="rId16"/>
    <p:sldLayoutId id="2147483688" r:id="rId17"/>
    <p:sldLayoutId id="2147483665" r:id="rId18"/>
    <p:sldLayoutId id="2147483670" r:id="rId19"/>
    <p:sldLayoutId id="2147483680" r:id="rId20"/>
    <p:sldLayoutId id="2147483671" r:id="rId21"/>
    <p:sldLayoutId id="2147483672" r:id="rId22"/>
    <p:sldLayoutId id="2147483675" r:id="rId23"/>
    <p:sldLayoutId id="2147483705" r:id="rId24"/>
    <p:sldLayoutId id="2147483673" r:id="rId25"/>
    <p:sldLayoutId id="2147483674" r:id="rId26"/>
    <p:sldLayoutId id="2147483708" r:id="rId27"/>
    <p:sldLayoutId id="2147483685" r:id="rId28"/>
    <p:sldLayoutId id="2147483707" r:id="rId29"/>
    <p:sldLayoutId id="2147483702" r:id="rId30"/>
    <p:sldLayoutId id="2147483703" r:id="rId31"/>
    <p:sldLayoutId id="2147483667" r:id="rId32"/>
    <p:sldLayoutId id="2147483677" r:id="rId33"/>
    <p:sldLayoutId id="2147483676" r:id="rId34"/>
    <p:sldLayoutId id="2147483699" r:id="rId35"/>
    <p:sldLayoutId id="2147483697" r:id="rId36"/>
    <p:sldLayoutId id="2147483698" r:id="rId37"/>
    <p:sldLayoutId id="2147483678" r:id="rId38"/>
    <p:sldLayoutId id="2147483712" r:id="rId39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879" userDrawn="1">
          <p15:clr>
            <a:srgbClr val="F26B43"/>
          </p15:clr>
        </p15:guide>
        <p15:guide id="4" orient="horz" pos="3954" userDrawn="1">
          <p15:clr>
            <a:srgbClr val="F26B43"/>
          </p15:clr>
        </p15:guide>
        <p15:guide id="5" orient="horz" pos="4044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8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6" Type="http://schemas.openxmlformats.org/officeDocument/2006/relationships/diagramData" Target="../diagrams/data4.xml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7200" b="0" kern="1200">
                <a:solidFill>
                  <a:srgbClr val="EBEBEB"/>
                </a:solidFill>
                <a:ea typeface="+mj-ea"/>
                <a:cs typeface="+mj-cs"/>
              </a:rPr>
              <a:t>DiVac</a:t>
            </a:r>
            <a:endParaRPr lang="en-US" sz="7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54956" y="4777380"/>
            <a:ext cx="475239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05/15/2021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B17307B-05EE-4035-9964-600D35E54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3354" y="2074882"/>
            <a:ext cx="2936836" cy="2936836"/>
          </a:xfrm>
          <a:prstGeom prst="rect">
            <a:avLst/>
          </a:prstGeom>
          <a:effectLst/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D73C1F5-8BCF-444C-911E-ACEBFD1C9E95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09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0D76-9719-4056-BEA9-0CE8084E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can make a difference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19DFB-6D28-4BF8-8535-3E6FD7857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80BC61-91F6-4751-8D2A-0752BBDE53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Team 1.02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8B3D8A-DCC2-4CA3-9BB8-B76024314B7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b="7282"/>
          <a:stretch/>
        </p:blipFill>
        <p:spPr>
          <a:xfrm>
            <a:off x="1307080" y="1656017"/>
            <a:ext cx="9154746" cy="37318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01092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1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33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5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41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CA2B-07D4-F44A-B01C-F879BD25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>
                <a:solidFill>
                  <a:srgbClr val="F2F2F2"/>
                </a:solidFill>
              </a:rPr>
              <a:t>The need</a:t>
            </a:r>
          </a:p>
        </p:txBody>
      </p:sp>
      <p:sp>
        <p:nvSpPr>
          <p:cNvPr id="41" name="Rectangle 45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9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E0B52-025F-3043-B7BC-A53523008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fld id="{AD816501-AAE5-214E-B100-00C3DC5F5E3F}" type="slidenum">
              <a:rPr lang="en-US" sz="28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ctr" defTabSz="914400"/>
              <a:t>3</a:t>
            </a:fld>
            <a:endParaRPr lang="en-US" sz="28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F4C1F1B6-1788-4B6D-8472-CFA45D88517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28655706"/>
              </p:ext>
            </p:extLst>
          </p:nvPr>
        </p:nvGraphicFramePr>
        <p:xfrm>
          <a:off x="6566022" y="974969"/>
          <a:ext cx="4559911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Graphic 16">
            <a:extLst>
              <a:ext uri="{FF2B5EF4-FFF2-40B4-BE49-F238E27FC236}">
                <a16:creationId xmlns:a16="http://schemas.microsoft.com/office/drawing/2014/main" id="{ED037DD3-2C60-4739-993A-4B907885F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2939" y="1600200"/>
            <a:ext cx="642817" cy="844063"/>
          </a:xfrm>
          <a:prstGeom prst="rect">
            <a:avLst/>
          </a:prstGeom>
        </p:spPr>
      </p:pic>
      <p:pic>
        <p:nvPicPr>
          <p:cNvPr id="59" name="Graphic 59">
            <a:extLst>
              <a:ext uri="{FF2B5EF4-FFF2-40B4-BE49-F238E27FC236}">
                <a16:creationId xmlns:a16="http://schemas.microsoft.com/office/drawing/2014/main" id="{B682E55E-EE0A-4145-A637-27F662861C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4783" y="2956166"/>
            <a:ext cx="808894" cy="808894"/>
          </a:xfrm>
          <a:prstGeom prst="rect">
            <a:avLst/>
          </a:prstGeom>
        </p:spPr>
      </p:pic>
      <p:pic>
        <p:nvPicPr>
          <p:cNvPr id="61" name="Graphic 61">
            <a:extLst>
              <a:ext uri="{FF2B5EF4-FFF2-40B4-BE49-F238E27FC236}">
                <a16:creationId xmlns:a16="http://schemas.microsoft.com/office/drawing/2014/main" id="{9F73647F-9E81-4329-BEA0-91E318E90E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3630" y="4345352"/>
            <a:ext cx="672124" cy="844063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E03A4FB-A799-4793-8CB9-DA290A3019C6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</p:spTree>
    <p:extLst>
      <p:ext uri="{BB962C8B-B14F-4D97-AF65-F5344CB8AC3E}">
        <p14:creationId xmlns:p14="http://schemas.microsoft.com/office/powerpoint/2010/main" val="21785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3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4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45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412BB-4C52-4248-8844-2E447CD5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>
                <a:solidFill>
                  <a:srgbClr val="F2F2F2"/>
                </a:solidFill>
              </a:rPr>
              <a:t>Our Solution</a:t>
            </a:r>
          </a:p>
        </p:txBody>
      </p:sp>
      <p:sp>
        <p:nvSpPr>
          <p:cNvPr id="58" name="Rectangle 47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1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6D323-A3ED-8F46-B3DE-64FEAA8B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fld id="{AD816501-AAE5-214E-B100-00C3DC5F5E3F}" type="slidenum">
              <a:rPr lang="en-US" sz="28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ctr" defTabSz="914400"/>
              <a:t>4</a:t>
            </a:fld>
            <a:endParaRPr lang="en-US" sz="28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C80B03-0369-4C15-AE68-C283D021789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817824838"/>
              </p:ext>
            </p:extLst>
          </p:nvPr>
        </p:nvGraphicFramePr>
        <p:xfrm>
          <a:off x="5608638" y="1199662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AB5E56F-0CFA-4182-B18C-B93EEE1FD1C6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</p:spTree>
    <p:extLst>
      <p:ext uri="{BB962C8B-B14F-4D97-AF65-F5344CB8AC3E}">
        <p14:creationId xmlns:p14="http://schemas.microsoft.com/office/powerpoint/2010/main" val="21272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57F603-780C-4F12-B3EB-428407275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3F7CE2-B43A-45D2-9373-25894C50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8FCA8AFB-F631-49F2-BBF1-7E294F678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3" name="Freeform 5">
            <a:extLst>
              <a:ext uri="{FF2B5EF4-FFF2-40B4-BE49-F238E27FC236}">
                <a16:creationId xmlns:a16="http://schemas.microsoft.com/office/drawing/2014/main" id="{D6589E23-6653-463D-B72D-37D56DC91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Our Solution vs. The Competition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B52446A-19AC-45C5-81ED-203A2F240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316" y="809821"/>
            <a:ext cx="2944368" cy="2944368"/>
          </a:xfrm>
          <a:prstGeom prst="rect">
            <a:avLst/>
          </a:prstGeom>
          <a:effectLst/>
        </p:spPr>
      </p:pic>
      <p:pic>
        <p:nvPicPr>
          <p:cNvPr id="6" name="Picture 6" descr="A picture containing iPod, monitor, dark&#10;&#10;Description automatically generated">
            <a:extLst>
              <a:ext uri="{FF2B5EF4-FFF2-40B4-BE49-F238E27FC236}">
                <a16:creationId xmlns:a16="http://schemas.microsoft.com/office/drawing/2014/main" id="{2C1CEF52-7289-4DAC-AFD4-B210E45246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10"/>
          <a:stretch>
            <a:fillRect/>
          </a:stretch>
        </p:blipFill>
        <p:spPr>
          <a:xfrm>
            <a:off x="851038" y="678228"/>
            <a:ext cx="2944368" cy="2289245"/>
          </a:xfrm>
          <a:prstGeom prst="rect">
            <a:avLst/>
          </a:prstGeom>
          <a:effectLst/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0FA2C00-2395-40D7-B7AA-0A3246F3D7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143" y="1543553"/>
            <a:ext cx="2944368" cy="1965365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E7791-184E-4C05-9EC0-57A9E3B800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AD816501-AAE5-214E-B100-00C3DC5F5E3F}" type="slidenum">
              <a:rPr lang="en-US" smtClean="0">
                <a:latin typeface="+mn-lt"/>
                <a:ea typeface="+mn-ea"/>
                <a:cs typeface="+mn-cs"/>
              </a:rPr>
              <a:pPr defTabSz="914400"/>
              <a:t>5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9264EDC-6CBD-4FD0-8DC9-E2C155B830DF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9552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7"/>
            <a:ext cx="10145760" cy="461665"/>
          </a:xfrm>
        </p:spPr>
        <p:txBody>
          <a:bodyPr/>
          <a:lstStyle/>
          <a:p>
            <a:r>
              <a:rPr lang="en-US">
                <a:ea typeface="Arial Unicode MS"/>
                <a:cs typeface="Arial Unicode MS"/>
              </a:rPr>
              <a:t>Our Solution vs. The Competition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678995941"/>
              </p:ext>
            </p:extLst>
          </p:nvPr>
        </p:nvGraphicFramePr>
        <p:xfrm>
          <a:off x="548627" y="1153619"/>
          <a:ext cx="7572850" cy="50222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9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208">
                  <a:extLst>
                    <a:ext uri="{9D8B030D-6E8A-4147-A177-3AD203B41FA5}">
                      <a16:colId xmlns:a16="http://schemas.microsoft.com/office/drawing/2014/main" val="4291804976"/>
                    </a:ext>
                  </a:extLst>
                </a:gridCol>
              </a:tblGrid>
              <a:tr h="545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Benefits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2880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Our 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Public Health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Private Sector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Intuitive to Use</a:t>
                      </a:r>
                    </a:p>
                  </a:txBody>
                  <a:tcPr marL="114300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X</a:t>
                      </a: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Cost to Use</a:t>
                      </a:r>
                    </a:p>
                  </a:txBody>
                  <a:tcPr marL="114300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Free</a:t>
                      </a: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>
                          <a:tab pos="682625" algn="dec"/>
                        </a:tabLst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Free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Depends on hospital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Users</a:t>
                      </a:r>
                    </a:p>
                  </a:txBody>
                  <a:tcPr marL="114300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Nurses/Patients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/Families/Clinicians</a:t>
                      </a: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Clinicians/Nurses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>
                          <a:tab pos="682625" algn="dec"/>
                        </a:tabLst>
                      </a:pPr>
                      <a:r>
                        <a:rPr lang="en-US" sz="1400" b="0" i="0" u="none" strike="noStrike" cap="none" normalizeH="0" baseline="0" noProof="0">
                          <a:ln>
                            <a:noFill/>
                          </a:ln>
                          <a:effectLst/>
                        </a:rPr>
                        <a:t>Clinicians/Nurses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3" marR="53113" marT="34962" marB="3496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657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b="1" u="none" strike="noStrike" cap="none" normalizeH="0" baseline="0" noProof="0">
                          <a:ln>
                            <a:noFill/>
                          </a:ln>
                          <a:effectLst/>
                          <a:latin typeface="Daytona"/>
                        </a:rPr>
                        <a:t>Vaccination &amp; Immunization Records</a:t>
                      </a:r>
                      <a:endParaRPr kumimoji="0" lang="en-US" sz="1400" b="1">
                        <a:latin typeface="Daytona"/>
                      </a:endParaRPr>
                    </a:p>
                  </a:txBody>
                  <a:tcPr marL="114300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X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On paper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On paper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extLst>
                  <a:ext uri="{0D108BD9-81ED-4DB2-BD59-A6C34878D82A}">
                    <a16:rowId xmlns:a16="http://schemas.microsoft.com/office/drawing/2014/main" val="784612840"/>
                  </a:ext>
                </a:extLst>
              </a:tr>
              <a:tr h="66589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b="1" u="none" strike="noStrike" cap="none" normalizeH="0" baseline="0" noProof="0">
                          <a:ln>
                            <a:noFill/>
                          </a:ln>
                          <a:effectLst/>
                          <a:latin typeface="Daytona"/>
                        </a:rPr>
                        <a:t>Provide health pass</a:t>
                      </a:r>
                      <a:endParaRPr kumimoji="0" lang="en-US" sz="1400" b="1" u="none" strike="noStrike" cap="none" normalizeH="0" baseline="0" noProof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114300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X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extLst>
                  <a:ext uri="{0D108BD9-81ED-4DB2-BD59-A6C34878D82A}">
                    <a16:rowId xmlns:a16="http://schemas.microsoft.com/office/drawing/2014/main" val="1062039052"/>
                  </a:ext>
                </a:extLst>
              </a:tr>
              <a:tr h="90657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b="1" u="none" strike="noStrike" cap="none" normalizeH="0" baseline="0" noProof="0">
                          <a:ln>
                            <a:noFill/>
                          </a:ln>
                          <a:effectLst/>
                          <a:latin typeface="Daytona"/>
                        </a:rPr>
                        <a:t>Easy Access to personal health data</a:t>
                      </a:r>
                      <a:endParaRPr kumimoji="0" lang="en-US" sz="1400" b="1" u="none" strike="noStrike" cap="none" normalizeH="0" baseline="0" noProof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114300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X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On site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Daytona"/>
                        </a:rPr>
                        <a:t>On site</a:t>
                      </a:r>
                      <a:endParaRPr kumimoji="0" lang="en-US" sz="1400" u="none" strike="noStrike" cap="none" normalizeH="0" baseline="0">
                        <a:ln>
                          <a:noFill/>
                        </a:ln>
                        <a:effectLst/>
                        <a:latin typeface="Daytona"/>
                      </a:endParaRPr>
                    </a:p>
                  </a:txBody>
                  <a:tcPr marL="53112" marR="53112" marT="34962" marB="34962" anchor="ctr"/>
                </a:tc>
                <a:extLst>
                  <a:ext uri="{0D108BD9-81ED-4DB2-BD59-A6C34878D82A}">
                    <a16:rowId xmlns:a16="http://schemas.microsoft.com/office/drawing/2014/main" val="3003147861"/>
                  </a:ext>
                </a:extLst>
              </a:tr>
            </a:tbl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6268775-2AE5-4F94-BE6C-FF8AE5796DDC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auto">
              <a:buNone/>
            </a:pPr>
            <a:r>
              <a:rPr lang="en-US"/>
              <a:t>Team 1.02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4EBD1-367C-417E-AF65-0342201CEEA5}"/>
              </a:ext>
            </a:extLst>
          </p:cNvPr>
          <p:cNvSpPr txBox="1"/>
          <p:nvPr/>
        </p:nvSpPr>
        <p:spPr>
          <a:xfrm>
            <a:off x="10599174" y="611238"/>
            <a:ext cx="35887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Arial Unicode MS"/>
                <a:cs typeface="Arial Unicode MS"/>
              </a:rPr>
              <a:t>6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0461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0" name="Oval 14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CA2B-07D4-F44A-B01C-F879BD25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Scalability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0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" name="Picture 205" descr="A picture containing text&#10;&#10;Description automatically generated">
            <a:extLst>
              <a:ext uri="{FF2B5EF4-FFF2-40B4-BE49-F238E27FC236}">
                <a16:creationId xmlns:a16="http://schemas.microsoft.com/office/drawing/2014/main" id="{B5DE719E-737A-4BEA-BDF0-3D86F523A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621" y="1682870"/>
            <a:ext cx="3785624" cy="4063556"/>
          </a:xfrm>
          <a:prstGeom prst="rect">
            <a:avLst/>
          </a:prstGeom>
          <a:effectLst/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E0B52-025F-3043-B7BC-A53523008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fld id="{AD816501-AAE5-214E-B100-00C3DC5F5E3F}" type="slidenum">
              <a:rPr 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ctr" defTabSz="914400"/>
              <a:t>7</a:t>
            </a:fld>
            <a:endParaRPr lang="en-US" sz="28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F4C1F1B6-1788-4B6D-8472-CFA45D88517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095184594"/>
              </p:ext>
            </p:extLst>
          </p:nvPr>
        </p:nvGraphicFramePr>
        <p:xfrm>
          <a:off x="646112" y="2052918"/>
          <a:ext cx="5628635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811BFE4-8E5D-490E-8AFE-CA271C1FF43F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dirty="0">
                <a:solidFill>
                  <a:schemeClr val="bg1"/>
                </a:solidFill>
              </a:rPr>
              <a:t>Team 1.02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837097-E7F4-4A4A-9324-4C9B103D9075}"/>
              </a:ext>
            </a:extLst>
          </p:cNvPr>
          <p:cNvSpPr txBox="1">
            <a:spLocks/>
          </p:cNvSpPr>
          <p:nvPr/>
        </p:nvSpPr>
        <p:spPr>
          <a:xfrm>
            <a:off x="7695670" y="6364705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dirty="0"/>
              <a:t>1.02</a:t>
            </a:r>
          </a:p>
        </p:txBody>
      </p:sp>
    </p:spTree>
    <p:extLst>
      <p:ext uri="{BB962C8B-B14F-4D97-AF65-F5344CB8AC3E}">
        <p14:creationId xmlns:p14="http://schemas.microsoft.com/office/powerpoint/2010/main" val="31801134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0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38" name="Picture 2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9" name="Oval 2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0" name="Picture 2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1" name="Picture 2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2" name="Rectangle 2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3" name="Rectangle 2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CA2B-07D4-F44A-B01C-F879BD25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rgbClr val="EBEBEB"/>
                </a:solidFill>
              </a:rPr>
              <a:t>Viability</a:t>
            </a: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E0B52-025F-3043-B7BC-A53523008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fld id="{AD816501-AAE5-214E-B100-00C3DC5F5E3F}" type="slidenum">
              <a:rPr lang="en-US" sz="28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ctr" defTabSz="914400"/>
              <a:t>8</a:t>
            </a:fld>
            <a:endParaRPr lang="en-US" sz="28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 useBgFill="1">
        <p:nvSpPr>
          <p:cNvPr id="246" name="Freeform: Shape 2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F4C1F1B6-1788-4B6D-8472-CFA45D88517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135168610"/>
              </p:ext>
            </p:extLst>
          </p:nvPr>
        </p:nvGraphicFramePr>
        <p:xfrm>
          <a:off x="648931" y="2548281"/>
          <a:ext cx="5122606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2" name="Picture 42" descr="A picture containing toy&#10;&#10;Description automatically generated">
            <a:extLst>
              <a:ext uri="{FF2B5EF4-FFF2-40B4-BE49-F238E27FC236}">
                <a16:creationId xmlns:a16="http://schemas.microsoft.com/office/drawing/2014/main" id="{C457E8B4-32C0-4EB0-9D7D-0C24BCDD67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418" y="2898347"/>
            <a:ext cx="5144219" cy="2930362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0EC5A0D-E334-457F-9BA8-A1525656EDD3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</p:spTree>
    <p:extLst>
      <p:ext uri="{BB962C8B-B14F-4D97-AF65-F5344CB8AC3E}">
        <p14:creationId xmlns:p14="http://schemas.microsoft.com/office/powerpoint/2010/main" val="4221517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AD74-EE9F-B249-AB06-F4B41107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96C7EFF-9210-4AC6-94F3-8824B67AA23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2914429" y="1165376"/>
            <a:ext cx="1700458" cy="1700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6149F1-A8ED-4C45-BB97-79137E23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48" y="1095011"/>
            <a:ext cx="1851104" cy="183251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741DF4D-04CF-4D80-9C84-CFC05A08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911" y="1094289"/>
            <a:ext cx="1804640" cy="1908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1" descr="A person taking a selfie&#10;&#10;Description automatically generated">
            <a:extLst>
              <a:ext uri="{FF2B5EF4-FFF2-40B4-BE49-F238E27FC236}">
                <a16:creationId xmlns:a16="http://schemas.microsoft.com/office/drawing/2014/main" id="{1688344B-009B-4149-84DC-4F5E63466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46" y="3219938"/>
            <a:ext cx="1805354" cy="18053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89D34FD-AA1F-47EB-A8D4-E36E05451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85" y="3220397"/>
            <a:ext cx="1863969" cy="177512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77DCB059-13DE-4226-B789-7A2DA1C03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44" t="-492" r="8068" b="13072"/>
          <a:stretch/>
        </p:blipFill>
        <p:spPr>
          <a:xfrm rot="16200000">
            <a:off x="7429120" y="3130964"/>
            <a:ext cx="1777543" cy="195734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2B8331B-B382-4D55-BF5D-BE6D0E6663FF}"/>
              </a:ext>
            </a:extLst>
          </p:cNvPr>
          <p:cNvSpPr txBox="1">
            <a:spLocks/>
          </p:cNvSpPr>
          <p:nvPr/>
        </p:nvSpPr>
        <p:spPr>
          <a:xfrm>
            <a:off x="7471833" y="6331368"/>
            <a:ext cx="4114803" cy="334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716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53033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89607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2967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/>
              <a:t>Team 1.02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0E9AC-98C1-436A-88C6-E1294A125565}"/>
              </a:ext>
            </a:extLst>
          </p:cNvPr>
          <p:cNvSpPr txBox="1"/>
          <p:nvPr/>
        </p:nvSpPr>
        <p:spPr>
          <a:xfrm>
            <a:off x="10492658" y="594851"/>
            <a:ext cx="52274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Arial Unicode MS"/>
                <a:cs typeface="Arial Unicode MS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2024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itle, bullets">
  <a:themeElements>
    <a:clrScheme name="NurseHack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0420AC"/>
      </a:accent1>
      <a:accent2>
        <a:srgbClr val="0BDCC7"/>
      </a:accent2>
      <a:accent3>
        <a:srgbClr val="FE375D"/>
      </a:accent3>
      <a:accent4>
        <a:srgbClr val="FECB54"/>
      </a:accent4>
      <a:accent5>
        <a:srgbClr val="0097B3"/>
      </a:accent5>
      <a:accent6>
        <a:srgbClr val="E33E91"/>
      </a:accent6>
      <a:hlink>
        <a:srgbClr val="FF8A70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0169298A3BE84CB4D0CA0E22B29DCD" ma:contentTypeVersion="12" ma:contentTypeDescription="Create a new document." ma:contentTypeScope="" ma:versionID="b5b8f6143b92c8625255cb4a7449e5e2">
  <xsd:schema xmlns:xsd="http://www.w3.org/2001/XMLSchema" xmlns:xs="http://www.w3.org/2001/XMLSchema" xmlns:p="http://schemas.microsoft.com/office/2006/metadata/properties" xmlns:ns2="c9eb48b0-55c0-4136-9a14-95a4b93c410d" xmlns:ns3="cd127e96-09a0-4747-8627-828af7202ae3" targetNamespace="http://schemas.microsoft.com/office/2006/metadata/properties" ma:root="true" ma:fieldsID="282cedc90c93cbff5349c8245aae7d12" ns2:_="" ns3:_="">
    <xsd:import namespace="c9eb48b0-55c0-4136-9a14-95a4b93c410d"/>
    <xsd:import namespace="cd127e96-09a0-4747-8627-828af7202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b48b0-55c0-4136-9a14-95a4b93c4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27e96-09a0-4747-8627-828af7202a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EC7A8A-7D08-4760-936A-753DCD997A1A}">
  <ds:schemaRefs>
    <ds:schemaRef ds:uri="c9eb48b0-55c0-4136-9a14-95a4b93c410d"/>
    <ds:schemaRef ds:uri="cd127e96-09a0-4747-8627-828af7202a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8450B4A-2B4F-4F35-A800-4859234D6D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E76D1B-7EF8-4927-A7CE-A75F58E677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Ion</vt:lpstr>
      <vt:lpstr>title, bullets</vt:lpstr>
      <vt:lpstr>DiVac</vt:lpstr>
      <vt:lpstr>Time can make a difference</vt:lpstr>
      <vt:lpstr>The need</vt:lpstr>
      <vt:lpstr>Our Solution</vt:lpstr>
      <vt:lpstr>Our Solution vs. The Competition</vt:lpstr>
      <vt:lpstr>Our Solution vs. The Competition</vt:lpstr>
      <vt:lpstr>Scalability</vt:lpstr>
      <vt:lpstr>Viability</vt:lpstr>
      <vt:lpstr>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revision>10</cp:revision>
  <cp:lastPrinted>2019-05-07T17:58:44Z</cp:lastPrinted>
  <dcterms:created xsi:type="dcterms:W3CDTF">2018-06-06T22:07:20Z</dcterms:created>
  <dcterms:modified xsi:type="dcterms:W3CDTF">2021-05-16T15:15:37Z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E40D5C6E-48BC-455D-AD7F-5E9A3C8688FC</vt:lpwstr>
  </property>
  <property fmtid="{D5CDD505-2E9C-101B-9397-08002B2CF9AE}" pid="3" name="ArticulatePath">
    <vt:lpwstr>JJ Powerpoint Full Screen Version Editable Template_jnjcorporateppttemplatefullscreen190404</vt:lpwstr>
  </property>
  <property fmtid="{D5CDD505-2E9C-101B-9397-08002B2CF9AE}" pid="4" name="ContentTypeId">
    <vt:lpwstr>0x010100300169298A3BE84CB4D0CA0E22B29DCD</vt:lpwstr>
  </property>
</Properties>
</file>